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5.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diagrams/quickStyle1.xml" ContentType="application/vnd.openxmlformats-officedocument.drawingml.diagramStyle+xml"/>
  <Override PartName="/ppt/diagrams/layout1.xml" ContentType="application/vnd.openxmlformats-officedocument.drawingml.diagramLayout+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diagrams/drawing1.xml" ContentType="application/vnd.ms-office.drawingml.diagramDrawing+xml"/>
  <Override PartName="/ppt/diagrams/colors1.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10.xml" ContentType="application/vnd.openxmlformats-officedocument.presentationml.tags+xml"/>
  <Override PartName="/ppt/tags/tag9.xml" ContentType="application/vnd.openxmlformats-officedocument.presentationml.tags+xml"/>
  <Override PartName="/ppt/tags/tag8.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356" r:id="rId2"/>
    <p:sldId id="824" r:id="rId3"/>
    <p:sldId id="1545" r:id="rId4"/>
    <p:sldId id="1481" r:id="rId5"/>
    <p:sldId id="1472" r:id="rId6"/>
    <p:sldId id="1546" r:id="rId7"/>
    <p:sldId id="1549" r:id="rId8"/>
    <p:sldId id="1550" r:id="rId9"/>
    <p:sldId id="1551" r:id="rId10"/>
    <p:sldId id="1552" r:id="rId11"/>
    <p:sldId id="1477" r:id="rId12"/>
    <p:sldId id="1489" r:id="rId13"/>
    <p:sldId id="1490" r:id="rId14"/>
    <p:sldId id="1548" r:id="rId15"/>
    <p:sldId id="1547" r:id="rId16"/>
    <p:sldId id="1494" r:id="rId17"/>
    <p:sldId id="521" r:id="rId18"/>
  </p:sldIdLst>
  <p:sldSz cx="9144000" cy="6858000" type="screen4x3"/>
  <p:notesSz cx="6858000"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hcen aitkain" initials="la" lastIdx="1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84" d="100"/>
          <a:sy n="84" d="100"/>
        </p:scale>
        <p:origin x="1494" y="78"/>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2724" y="-96"/>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532A32-221F-4181-A05C-656EEF9A9A15}" type="doc">
      <dgm:prSet loTypeId="urn:microsoft.com/office/officeart/2005/8/layout/cycle4#2" loCatId="matrix" qsTypeId="urn:microsoft.com/office/officeart/2005/8/quickstyle/simple1" qsCatId="simple" csTypeId="urn:microsoft.com/office/officeart/2005/8/colors/accent1_2" csCatId="accent1" phldr="1"/>
      <dgm:spPr/>
      <dgm:t>
        <a:bodyPr/>
        <a:lstStyle/>
        <a:p>
          <a:pPr rtl="1"/>
          <a:endParaRPr lang="ar-MA"/>
        </a:p>
      </dgm:t>
    </dgm:pt>
    <dgm:pt modelId="{7576746B-F669-4F5A-8B3A-86C88BDEB5F1}">
      <dgm:prSet phldrT="[Texte]" custT="1"/>
      <dgm:spPr>
        <a:solidFill>
          <a:schemeClr val="accent6">
            <a:lumMod val="60000"/>
            <a:lumOff val="40000"/>
          </a:schemeClr>
        </a:solidFill>
      </dgm:spPr>
      <dgm:t>
        <a:bodyPr/>
        <a:lstStyle/>
        <a:p>
          <a:pPr rtl="1"/>
          <a:r>
            <a:rPr lang="ar-MA" sz="1800" b="1" i="0" u="none" strike="noStrike" dirty="0" smtClean="0">
              <a:solidFill>
                <a:srgbClr val="000000"/>
              </a:solidFill>
              <a:effectLst/>
              <a:latin typeface="Andalus" pitchFamily="18" charset="-78"/>
              <a:cs typeface="+mj-cs"/>
            </a:rPr>
            <a:t>المجال الرابع:</a:t>
          </a:r>
          <a:r>
            <a:rPr lang="ar-MA" sz="1800" b="0" i="0" u="none" strike="noStrike" dirty="0" smtClean="0">
              <a:solidFill>
                <a:srgbClr val="000000"/>
              </a:solidFill>
              <a:effectLst/>
              <a:latin typeface="Andalus" pitchFamily="18" charset="-78"/>
              <a:cs typeface="+mj-cs"/>
            </a:rPr>
            <a:t> </a:t>
          </a:r>
          <a:r>
            <a:rPr lang="ar-MA" sz="1800" b="0" i="0" u="none" strike="noStrike" dirty="0" err="1" smtClean="0">
              <a:solidFill>
                <a:srgbClr val="000000"/>
              </a:solidFill>
              <a:effectLst/>
              <a:latin typeface="Andalus" pitchFamily="18" charset="-78"/>
              <a:cs typeface="+mj-cs"/>
            </a:rPr>
            <a:t>الحكامة</a:t>
          </a:r>
          <a:r>
            <a:rPr lang="ar-MA" sz="1800" b="0" i="0" u="none" strike="noStrike" dirty="0" smtClean="0">
              <a:solidFill>
                <a:srgbClr val="000000"/>
              </a:solidFill>
              <a:effectLst/>
              <a:latin typeface="Andalus" pitchFamily="18" charset="-78"/>
              <a:cs typeface="+mj-cs"/>
            </a:rPr>
            <a:t> وتدبير التغيير</a:t>
          </a:r>
          <a:endParaRPr lang="ar-MA" sz="1800" dirty="0">
            <a:cs typeface="+mj-cs"/>
          </a:endParaRPr>
        </a:p>
      </dgm:t>
    </dgm:pt>
    <dgm:pt modelId="{54AC2AD8-E618-41CF-ABF2-E394882980EC}" type="parTrans" cxnId="{3BE1854A-AFD6-4F69-BFDD-9081918F36DA}">
      <dgm:prSet/>
      <dgm:spPr/>
      <dgm:t>
        <a:bodyPr/>
        <a:lstStyle/>
        <a:p>
          <a:pPr rtl="1"/>
          <a:endParaRPr lang="ar-MA"/>
        </a:p>
      </dgm:t>
    </dgm:pt>
    <dgm:pt modelId="{134B4C05-4E43-45C8-9254-33E3586E75EC}" type="sibTrans" cxnId="{3BE1854A-AFD6-4F69-BFDD-9081918F36DA}">
      <dgm:prSet/>
      <dgm:spPr/>
      <dgm:t>
        <a:bodyPr/>
        <a:lstStyle/>
        <a:p>
          <a:pPr rtl="1"/>
          <a:endParaRPr lang="ar-MA"/>
        </a:p>
      </dgm:t>
    </dgm:pt>
    <dgm:pt modelId="{94F48A9A-C25F-4528-B092-3FAEBD4C30F0}">
      <dgm:prSet phldrT="[Texte]" custT="1"/>
      <dgm:spPr>
        <a:solidFill>
          <a:schemeClr val="accent6">
            <a:lumMod val="20000"/>
            <a:lumOff val="80000"/>
          </a:schemeClr>
        </a:solidFill>
      </dgm:spPr>
      <dgm:t>
        <a:bodyPr/>
        <a:lstStyle/>
        <a:p>
          <a:pPr rtl="1"/>
          <a:r>
            <a:rPr lang="ar-MA" sz="1800" b="1" i="0" u="none" strike="noStrike" dirty="0" smtClean="0">
              <a:solidFill>
                <a:srgbClr val="000000"/>
              </a:solidFill>
              <a:effectLst/>
              <a:latin typeface="Andalus" pitchFamily="18" charset="-78"/>
              <a:cs typeface="+mj-cs"/>
            </a:rPr>
            <a:t>المجال الأول:</a:t>
          </a:r>
          <a:r>
            <a:rPr lang="ar-MA" sz="1800" b="0" i="0" u="none" strike="noStrike" dirty="0" smtClean="0">
              <a:solidFill>
                <a:srgbClr val="000000"/>
              </a:solidFill>
              <a:effectLst/>
              <a:latin typeface="Andalus" pitchFamily="18" charset="-78"/>
              <a:cs typeface="+mj-cs"/>
            </a:rPr>
            <a:t> الإنصاف وتكافؤ الفرص</a:t>
          </a:r>
          <a:endParaRPr lang="ar-MA" sz="1800" dirty="0">
            <a:cs typeface="+mj-cs"/>
          </a:endParaRPr>
        </a:p>
      </dgm:t>
    </dgm:pt>
    <dgm:pt modelId="{8722DC36-F19B-4AA3-956E-B955B1FED99B}" type="parTrans" cxnId="{070A99B3-A797-46E6-87B9-73B9309E5797}">
      <dgm:prSet/>
      <dgm:spPr/>
      <dgm:t>
        <a:bodyPr/>
        <a:lstStyle/>
        <a:p>
          <a:pPr rtl="1"/>
          <a:endParaRPr lang="ar-MA"/>
        </a:p>
      </dgm:t>
    </dgm:pt>
    <dgm:pt modelId="{4A46A0B7-1978-40A0-A776-7C53111E9702}" type="sibTrans" cxnId="{070A99B3-A797-46E6-87B9-73B9309E5797}">
      <dgm:prSet/>
      <dgm:spPr/>
      <dgm:t>
        <a:bodyPr/>
        <a:lstStyle/>
        <a:p>
          <a:pPr rtl="1"/>
          <a:endParaRPr lang="ar-MA"/>
        </a:p>
      </dgm:t>
    </dgm:pt>
    <dgm:pt modelId="{4725C0CB-BECA-48CE-8D3B-863FECF8C4F0}">
      <dgm:prSet phldrT="[Texte]"/>
      <dgm:spPr/>
      <dgm:t>
        <a:bodyPr/>
        <a:lstStyle/>
        <a:p>
          <a:pPr rtl="1"/>
          <a:r>
            <a:rPr lang="ar-MA" b="1" dirty="0" smtClean="0">
              <a:solidFill>
                <a:schemeClr val="tx2"/>
              </a:solidFill>
              <a:latin typeface="Andalus" pitchFamily="18" charset="-78"/>
              <a:cs typeface="+mj-cs"/>
            </a:rPr>
            <a:t>8 مشاريع</a:t>
          </a:r>
          <a:endParaRPr lang="ar-MA" dirty="0">
            <a:solidFill>
              <a:schemeClr val="tx2"/>
            </a:solidFill>
            <a:latin typeface="Andalus" pitchFamily="18" charset="-78"/>
            <a:cs typeface="+mj-cs"/>
          </a:endParaRPr>
        </a:p>
      </dgm:t>
    </dgm:pt>
    <dgm:pt modelId="{FC7BB9CA-603F-433A-856E-8D7C62BC441D}" type="parTrans" cxnId="{B97B2DF3-FC67-4863-82DB-4C5283F04A1D}">
      <dgm:prSet/>
      <dgm:spPr/>
      <dgm:t>
        <a:bodyPr/>
        <a:lstStyle/>
        <a:p>
          <a:pPr rtl="1"/>
          <a:endParaRPr lang="ar-MA"/>
        </a:p>
      </dgm:t>
    </dgm:pt>
    <dgm:pt modelId="{9BEFE52B-FEB9-4C9B-B8BF-E422A4AD482D}" type="sibTrans" cxnId="{B97B2DF3-FC67-4863-82DB-4C5283F04A1D}">
      <dgm:prSet/>
      <dgm:spPr/>
      <dgm:t>
        <a:bodyPr/>
        <a:lstStyle/>
        <a:p>
          <a:pPr rtl="1"/>
          <a:endParaRPr lang="ar-MA"/>
        </a:p>
      </dgm:t>
    </dgm:pt>
    <dgm:pt modelId="{4509A724-866C-4EA1-B745-4D5263AD8CE4}">
      <dgm:prSet phldrT="[Texte]" custT="1"/>
      <dgm:spPr>
        <a:solidFill>
          <a:schemeClr val="tx2">
            <a:lumMod val="40000"/>
            <a:lumOff val="60000"/>
          </a:schemeClr>
        </a:solidFill>
      </dgm:spPr>
      <dgm:t>
        <a:bodyPr/>
        <a:lstStyle/>
        <a:p>
          <a:pPr rtl="1"/>
          <a:r>
            <a:rPr lang="ar-MA" sz="1800" b="1" i="0" u="none" strike="noStrike" dirty="0" smtClean="0">
              <a:solidFill>
                <a:srgbClr val="000000"/>
              </a:solidFill>
              <a:effectLst/>
              <a:latin typeface="Andalus" pitchFamily="18" charset="-78"/>
              <a:cs typeface="+mj-cs"/>
            </a:rPr>
            <a:t>المجال الثاني:</a:t>
          </a:r>
          <a:r>
            <a:rPr lang="ar-MA" sz="1800" b="0" i="0" u="none" strike="noStrike" dirty="0" smtClean="0">
              <a:solidFill>
                <a:srgbClr val="000000"/>
              </a:solidFill>
              <a:effectLst/>
              <a:latin typeface="Andalus" pitchFamily="18" charset="-78"/>
              <a:cs typeface="+mj-cs"/>
            </a:rPr>
            <a:t> الجودة للجميع</a:t>
          </a:r>
          <a:endParaRPr lang="ar-MA" sz="1800" dirty="0">
            <a:cs typeface="+mj-cs"/>
          </a:endParaRPr>
        </a:p>
      </dgm:t>
    </dgm:pt>
    <dgm:pt modelId="{C5FF469E-578E-4DB7-AEF4-BFDCD0771F7C}" type="parTrans" cxnId="{6DFCA2B2-06D5-47CD-BEF1-99A5566949DB}">
      <dgm:prSet/>
      <dgm:spPr/>
      <dgm:t>
        <a:bodyPr/>
        <a:lstStyle/>
        <a:p>
          <a:pPr rtl="1"/>
          <a:endParaRPr lang="ar-MA"/>
        </a:p>
      </dgm:t>
    </dgm:pt>
    <dgm:pt modelId="{54D8B547-987B-4067-981E-B21617A78823}" type="sibTrans" cxnId="{6DFCA2B2-06D5-47CD-BEF1-99A5566949DB}">
      <dgm:prSet/>
      <dgm:spPr/>
      <dgm:t>
        <a:bodyPr/>
        <a:lstStyle/>
        <a:p>
          <a:pPr rtl="1"/>
          <a:endParaRPr lang="ar-MA"/>
        </a:p>
      </dgm:t>
    </dgm:pt>
    <dgm:pt modelId="{EC93D82A-462A-49E3-AF28-26F7CA98B524}">
      <dgm:prSet phldrT="[Texte]" custT="1"/>
      <dgm:spPr>
        <a:solidFill>
          <a:schemeClr val="accent4">
            <a:lumMod val="60000"/>
            <a:lumOff val="40000"/>
          </a:schemeClr>
        </a:solidFill>
      </dgm:spPr>
      <dgm:t>
        <a:bodyPr/>
        <a:lstStyle/>
        <a:p>
          <a:pPr rtl="1"/>
          <a:r>
            <a:rPr lang="ar-MA" sz="1800" b="1" i="0" u="none" strike="noStrike" dirty="0" smtClean="0">
              <a:solidFill>
                <a:srgbClr val="000000"/>
              </a:solidFill>
              <a:effectLst/>
              <a:latin typeface="Andalus" pitchFamily="18" charset="-78"/>
              <a:cs typeface="+mj-cs"/>
            </a:rPr>
            <a:t>المجال الثالث:</a:t>
          </a:r>
          <a:r>
            <a:rPr lang="ar-MA" sz="1800" b="0" i="0" u="none" strike="noStrike" dirty="0" smtClean="0">
              <a:solidFill>
                <a:srgbClr val="000000"/>
              </a:solidFill>
              <a:effectLst/>
              <a:latin typeface="Andalus" pitchFamily="18" charset="-78"/>
              <a:cs typeface="+mj-cs"/>
            </a:rPr>
            <a:t> الارتقاء بالفرد والمجتمع</a:t>
          </a:r>
          <a:endParaRPr lang="ar-MA" sz="1800" dirty="0">
            <a:cs typeface="+mj-cs"/>
          </a:endParaRPr>
        </a:p>
      </dgm:t>
    </dgm:pt>
    <dgm:pt modelId="{1E20A8FE-731C-4286-BFCD-A32D68419591}" type="parTrans" cxnId="{CFD6A2B8-4125-473B-A164-39F27FB41632}">
      <dgm:prSet/>
      <dgm:spPr/>
      <dgm:t>
        <a:bodyPr/>
        <a:lstStyle/>
        <a:p>
          <a:pPr rtl="1"/>
          <a:endParaRPr lang="ar-MA"/>
        </a:p>
      </dgm:t>
    </dgm:pt>
    <dgm:pt modelId="{87F0EC75-03C2-41EA-A3F2-8680BE4BD2B8}" type="sibTrans" cxnId="{CFD6A2B8-4125-473B-A164-39F27FB41632}">
      <dgm:prSet/>
      <dgm:spPr/>
      <dgm:t>
        <a:bodyPr/>
        <a:lstStyle/>
        <a:p>
          <a:pPr rtl="1"/>
          <a:endParaRPr lang="ar-MA"/>
        </a:p>
      </dgm:t>
    </dgm:pt>
    <dgm:pt modelId="{1C758D1F-598B-463C-AF0C-D3E798CD80A9}">
      <dgm:prSet/>
      <dgm:spPr/>
      <dgm:t>
        <a:bodyPr/>
        <a:lstStyle/>
        <a:p>
          <a:pPr rtl="1"/>
          <a:endParaRPr lang="ar-MA" dirty="0"/>
        </a:p>
      </dgm:t>
    </dgm:pt>
    <dgm:pt modelId="{CCC55EF2-C430-4D09-8E32-8BB883D6A051}" type="parTrans" cxnId="{1D3F7ADA-CAEA-4497-8B42-10B865B041C0}">
      <dgm:prSet/>
      <dgm:spPr/>
      <dgm:t>
        <a:bodyPr/>
        <a:lstStyle/>
        <a:p>
          <a:pPr rtl="1"/>
          <a:endParaRPr lang="ar-MA"/>
        </a:p>
      </dgm:t>
    </dgm:pt>
    <dgm:pt modelId="{6E37B761-0321-4850-A536-B1663A73C6FF}" type="sibTrans" cxnId="{1D3F7ADA-CAEA-4497-8B42-10B865B041C0}">
      <dgm:prSet/>
      <dgm:spPr/>
      <dgm:t>
        <a:bodyPr/>
        <a:lstStyle/>
        <a:p>
          <a:pPr rtl="1"/>
          <a:endParaRPr lang="ar-MA"/>
        </a:p>
      </dgm:t>
    </dgm:pt>
    <dgm:pt modelId="{4697600F-8365-4DB8-909B-73104DEE9698}">
      <dgm:prSet phldrT="[Texte]"/>
      <dgm:spPr/>
      <dgm:t>
        <a:bodyPr/>
        <a:lstStyle/>
        <a:p>
          <a:pPr rtl="1"/>
          <a:r>
            <a:rPr lang="ar-MA" b="1" dirty="0" smtClean="0">
              <a:solidFill>
                <a:schemeClr val="tx2"/>
              </a:solidFill>
              <a:latin typeface="Andalus" pitchFamily="18" charset="-78"/>
              <a:cs typeface="+mj-cs"/>
            </a:rPr>
            <a:t>7 مشاريع</a:t>
          </a:r>
          <a:endParaRPr lang="ar-MA" b="1" dirty="0">
            <a:solidFill>
              <a:schemeClr val="tx2"/>
            </a:solidFill>
            <a:latin typeface="Andalus" pitchFamily="18" charset="-78"/>
            <a:cs typeface="+mj-cs"/>
          </a:endParaRPr>
        </a:p>
      </dgm:t>
    </dgm:pt>
    <dgm:pt modelId="{EB333604-AD29-4ACC-9CEB-8329509C72D4}" type="parTrans" cxnId="{523E7832-D0C2-458B-A016-2859EF9FDC77}">
      <dgm:prSet/>
      <dgm:spPr/>
      <dgm:t>
        <a:bodyPr/>
        <a:lstStyle/>
        <a:p>
          <a:endParaRPr lang="fr-FR"/>
        </a:p>
      </dgm:t>
    </dgm:pt>
    <dgm:pt modelId="{9A8D9129-97FD-44A9-9C75-3BA545A5C106}" type="sibTrans" cxnId="{523E7832-D0C2-458B-A016-2859EF9FDC77}">
      <dgm:prSet/>
      <dgm:spPr/>
      <dgm:t>
        <a:bodyPr/>
        <a:lstStyle/>
        <a:p>
          <a:endParaRPr lang="fr-FR"/>
        </a:p>
      </dgm:t>
    </dgm:pt>
    <dgm:pt modelId="{A16415E1-527E-4A29-A07B-3D2C966AED15}">
      <dgm:prSet phldrT="[Texte]"/>
      <dgm:spPr/>
      <dgm:t>
        <a:bodyPr/>
        <a:lstStyle/>
        <a:p>
          <a:pPr rtl="1"/>
          <a:r>
            <a:rPr lang="ar-MA" b="1" dirty="0" smtClean="0">
              <a:solidFill>
                <a:schemeClr val="tx2"/>
              </a:solidFill>
              <a:latin typeface="Andalus" pitchFamily="18" charset="-78"/>
              <a:cs typeface="+mj-cs"/>
            </a:rPr>
            <a:t>7 مشاريع</a:t>
          </a:r>
          <a:endParaRPr lang="ar-MA" b="1" dirty="0">
            <a:solidFill>
              <a:schemeClr val="tx2"/>
            </a:solidFill>
            <a:latin typeface="Andalus" pitchFamily="18" charset="-78"/>
            <a:cs typeface="+mj-cs"/>
          </a:endParaRPr>
        </a:p>
      </dgm:t>
    </dgm:pt>
    <dgm:pt modelId="{2443C546-62FC-4135-BCDC-B2EF6AAB0DD1}" type="parTrans" cxnId="{44A6D39A-208B-4949-97DE-4C5848F48545}">
      <dgm:prSet/>
      <dgm:spPr/>
      <dgm:t>
        <a:bodyPr/>
        <a:lstStyle/>
        <a:p>
          <a:endParaRPr lang="fr-FR"/>
        </a:p>
      </dgm:t>
    </dgm:pt>
    <dgm:pt modelId="{9FACE927-F602-43F0-8FED-7ED41D575C19}" type="sibTrans" cxnId="{44A6D39A-208B-4949-97DE-4C5848F48545}">
      <dgm:prSet/>
      <dgm:spPr/>
      <dgm:t>
        <a:bodyPr/>
        <a:lstStyle/>
        <a:p>
          <a:endParaRPr lang="fr-FR"/>
        </a:p>
      </dgm:t>
    </dgm:pt>
    <dgm:pt modelId="{C609258D-FED6-4939-8F55-D4CD060A200C}">
      <dgm:prSet phldrT="[Texte]"/>
      <dgm:spPr/>
      <dgm:t>
        <a:bodyPr/>
        <a:lstStyle/>
        <a:p>
          <a:pPr rtl="1"/>
          <a:r>
            <a:rPr lang="ar-MA" b="1" dirty="0" smtClean="0">
              <a:solidFill>
                <a:schemeClr val="tx2"/>
              </a:solidFill>
              <a:latin typeface="Andalus" pitchFamily="18" charset="-78"/>
              <a:cs typeface="+mj-cs"/>
            </a:rPr>
            <a:t>4 مشاريع</a:t>
          </a:r>
          <a:endParaRPr lang="ar-MA" b="1" dirty="0">
            <a:solidFill>
              <a:schemeClr val="tx2"/>
            </a:solidFill>
            <a:latin typeface="Andalus" pitchFamily="18" charset="-78"/>
            <a:cs typeface="+mj-cs"/>
          </a:endParaRPr>
        </a:p>
      </dgm:t>
    </dgm:pt>
    <dgm:pt modelId="{3561B6E9-F1ED-4306-9B6D-CBBD6A28B697}" type="parTrans" cxnId="{6DAB5F13-9F6C-4030-A292-9667839F3F55}">
      <dgm:prSet/>
      <dgm:spPr/>
      <dgm:t>
        <a:bodyPr/>
        <a:lstStyle/>
        <a:p>
          <a:endParaRPr lang="fr-FR"/>
        </a:p>
      </dgm:t>
    </dgm:pt>
    <dgm:pt modelId="{6EEFA51F-2F91-4B89-88E6-C41BBA508BDE}" type="sibTrans" cxnId="{6DAB5F13-9F6C-4030-A292-9667839F3F55}">
      <dgm:prSet/>
      <dgm:spPr/>
      <dgm:t>
        <a:bodyPr/>
        <a:lstStyle/>
        <a:p>
          <a:endParaRPr lang="fr-FR"/>
        </a:p>
      </dgm:t>
    </dgm:pt>
    <dgm:pt modelId="{F0598774-9416-40A4-B799-F42D74D999B0}" type="pres">
      <dgm:prSet presAssocID="{05532A32-221F-4181-A05C-656EEF9A9A15}" presName="cycleMatrixDiagram" presStyleCnt="0">
        <dgm:presLayoutVars>
          <dgm:chMax val="1"/>
          <dgm:dir/>
          <dgm:animLvl val="lvl"/>
          <dgm:resizeHandles val="exact"/>
        </dgm:presLayoutVars>
      </dgm:prSet>
      <dgm:spPr/>
      <dgm:t>
        <a:bodyPr/>
        <a:lstStyle/>
        <a:p>
          <a:pPr rtl="1"/>
          <a:endParaRPr lang="ar-MA"/>
        </a:p>
      </dgm:t>
    </dgm:pt>
    <dgm:pt modelId="{D83BB9B0-433A-479B-9893-94E7D94D800B}" type="pres">
      <dgm:prSet presAssocID="{05532A32-221F-4181-A05C-656EEF9A9A15}" presName="children" presStyleCnt="0"/>
      <dgm:spPr/>
    </dgm:pt>
    <dgm:pt modelId="{1BE43F9F-E2C2-44B2-82C4-54F4393645C2}" type="pres">
      <dgm:prSet presAssocID="{05532A32-221F-4181-A05C-656EEF9A9A15}" presName="child1group" presStyleCnt="0"/>
      <dgm:spPr/>
    </dgm:pt>
    <dgm:pt modelId="{E60CC326-8EC7-43AA-A437-0338EDE70846}" type="pres">
      <dgm:prSet presAssocID="{05532A32-221F-4181-A05C-656EEF9A9A15}" presName="child1" presStyleLbl="bgAcc1" presStyleIdx="0" presStyleCnt="4" custScaleX="140288"/>
      <dgm:spPr/>
      <dgm:t>
        <a:bodyPr/>
        <a:lstStyle/>
        <a:p>
          <a:pPr rtl="1"/>
          <a:endParaRPr lang="ar-MA"/>
        </a:p>
      </dgm:t>
    </dgm:pt>
    <dgm:pt modelId="{BD005C09-E262-426B-B324-79FF3A50A3F1}" type="pres">
      <dgm:prSet presAssocID="{05532A32-221F-4181-A05C-656EEF9A9A15}" presName="child1Text" presStyleLbl="bgAcc1" presStyleIdx="0" presStyleCnt="4">
        <dgm:presLayoutVars>
          <dgm:bulletEnabled val="1"/>
        </dgm:presLayoutVars>
      </dgm:prSet>
      <dgm:spPr/>
      <dgm:t>
        <a:bodyPr/>
        <a:lstStyle/>
        <a:p>
          <a:pPr rtl="1"/>
          <a:endParaRPr lang="ar-MA"/>
        </a:p>
      </dgm:t>
    </dgm:pt>
    <dgm:pt modelId="{CB504B52-A59E-4F1A-84E6-10CF5179B89A}" type="pres">
      <dgm:prSet presAssocID="{05532A32-221F-4181-A05C-656EEF9A9A15}" presName="child2group" presStyleCnt="0"/>
      <dgm:spPr/>
    </dgm:pt>
    <dgm:pt modelId="{F22192E9-A8D6-48D7-8354-72C4C52E8E0E}" type="pres">
      <dgm:prSet presAssocID="{05532A32-221F-4181-A05C-656EEF9A9A15}" presName="child2" presStyleLbl="bgAcc1" presStyleIdx="1" presStyleCnt="4" custScaleX="140486"/>
      <dgm:spPr/>
      <dgm:t>
        <a:bodyPr/>
        <a:lstStyle/>
        <a:p>
          <a:pPr rtl="1"/>
          <a:endParaRPr lang="ar-MA"/>
        </a:p>
      </dgm:t>
    </dgm:pt>
    <dgm:pt modelId="{318E9C09-115B-4026-BA82-FF92414F0C3C}" type="pres">
      <dgm:prSet presAssocID="{05532A32-221F-4181-A05C-656EEF9A9A15}" presName="child2Text" presStyleLbl="bgAcc1" presStyleIdx="1" presStyleCnt="4">
        <dgm:presLayoutVars>
          <dgm:bulletEnabled val="1"/>
        </dgm:presLayoutVars>
      </dgm:prSet>
      <dgm:spPr/>
      <dgm:t>
        <a:bodyPr/>
        <a:lstStyle/>
        <a:p>
          <a:pPr rtl="1"/>
          <a:endParaRPr lang="ar-MA"/>
        </a:p>
      </dgm:t>
    </dgm:pt>
    <dgm:pt modelId="{E754A61E-086E-4C8F-B3A3-15CCAE438C26}" type="pres">
      <dgm:prSet presAssocID="{05532A32-221F-4181-A05C-656EEF9A9A15}" presName="child3group" presStyleCnt="0"/>
      <dgm:spPr/>
    </dgm:pt>
    <dgm:pt modelId="{9D85C5A2-EC05-4302-B541-BEA16C77F967}" type="pres">
      <dgm:prSet presAssocID="{05532A32-221F-4181-A05C-656EEF9A9A15}" presName="child3" presStyleLbl="bgAcc1" presStyleIdx="2" presStyleCnt="4" custScaleX="140634"/>
      <dgm:spPr/>
      <dgm:t>
        <a:bodyPr/>
        <a:lstStyle/>
        <a:p>
          <a:pPr rtl="1"/>
          <a:endParaRPr lang="ar-MA"/>
        </a:p>
      </dgm:t>
    </dgm:pt>
    <dgm:pt modelId="{40CEB9F9-631F-4A4C-8C7B-E5562E006BD2}" type="pres">
      <dgm:prSet presAssocID="{05532A32-221F-4181-A05C-656EEF9A9A15}" presName="child3Text" presStyleLbl="bgAcc1" presStyleIdx="2" presStyleCnt="4">
        <dgm:presLayoutVars>
          <dgm:bulletEnabled val="1"/>
        </dgm:presLayoutVars>
      </dgm:prSet>
      <dgm:spPr/>
      <dgm:t>
        <a:bodyPr/>
        <a:lstStyle/>
        <a:p>
          <a:pPr rtl="1"/>
          <a:endParaRPr lang="ar-MA"/>
        </a:p>
      </dgm:t>
    </dgm:pt>
    <dgm:pt modelId="{EC58B8DB-28F1-4FA3-B62A-3E8631EFCEB1}" type="pres">
      <dgm:prSet presAssocID="{05532A32-221F-4181-A05C-656EEF9A9A15}" presName="child4group" presStyleCnt="0"/>
      <dgm:spPr/>
    </dgm:pt>
    <dgm:pt modelId="{EF187223-C2A6-4376-94DA-3A3BE5CA85C7}" type="pres">
      <dgm:prSet presAssocID="{05532A32-221F-4181-A05C-656EEF9A9A15}" presName="child4" presStyleLbl="bgAcc1" presStyleIdx="3" presStyleCnt="4" custScaleX="125190"/>
      <dgm:spPr/>
      <dgm:t>
        <a:bodyPr/>
        <a:lstStyle/>
        <a:p>
          <a:pPr rtl="1"/>
          <a:endParaRPr lang="ar-MA"/>
        </a:p>
      </dgm:t>
    </dgm:pt>
    <dgm:pt modelId="{336187F2-2CA2-493E-9FE2-3F1137EFE27A}" type="pres">
      <dgm:prSet presAssocID="{05532A32-221F-4181-A05C-656EEF9A9A15}" presName="child4Text" presStyleLbl="bgAcc1" presStyleIdx="3" presStyleCnt="4">
        <dgm:presLayoutVars>
          <dgm:bulletEnabled val="1"/>
        </dgm:presLayoutVars>
      </dgm:prSet>
      <dgm:spPr/>
      <dgm:t>
        <a:bodyPr/>
        <a:lstStyle/>
        <a:p>
          <a:pPr rtl="1"/>
          <a:endParaRPr lang="ar-MA"/>
        </a:p>
      </dgm:t>
    </dgm:pt>
    <dgm:pt modelId="{5A921EF7-F617-4940-930A-E92AAD3F295A}" type="pres">
      <dgm:prSet presAssocID="{05532A32-221F-4181-A05C-656EEF9A9A15}" presName="childPlaceholder" presStyleCnt="0"/>
      <dgm:spPr/>
    </dgm:pt>
    <dgm:pt modelId="{933DB5AF-617A-42F8-8D7B-756973A2B016}" type="pres">
      <dgm:prSet presAssocID="{05532A32-221F-4181-A05C-656EEF9A9A15}" presName="circle" presStyleCnt="0"/>
      <dgm:spPr/>
    </dgm:pt>
    <dgm:pt modelId="{F8B3DA8B-5A20-4E05-94EE-8583158286FF}" type="pres">
      <dgm:prSet presAssocID="{05532A32-221F-4181-A05C-656EEF9A9A15}" presName="quadrant1" presStyleLbl="node1" presStyleIdx="0" presStyleCnt="4">
        <dgm:presLayoutVars>
          <dgm:chMax val="1"/>
          <dgm:bulletEnabled val="1"/>
        </dgm:presLayoutVars>
      </dgm:prSet>
      <dgm:spPr/>
      <dgm:t>
        <a:bodyPr/>
        <a:lstStyle/>
        <a:p>
          <a:pPr rtl="1"/>
          <a:endParaRPr lang="ar-MA"/>
        </a:p>
      </dgm:t>
    </dgm:pt>
    <dgm:pt modelId="{FB2ACBFD-D4EA-4018-8FCB-DF458658E2C1}" type="pres">
      <dgm:prSet presAssocID="{05532A32-221F-4181-A05C-656EEF9A9A15}" presName="quadrant2" presStyleLbl="node1" presStyleIdx="1" presStyleCnt="4">
        <dgm:presLayoutVars>
          <dgm:chMax val="1"/>
          <dgm:bulletEnabled val="1"/>
        </dgm:presLayoutVars>
      </dgm:prSet>
      <dgm:spPr/>
      <dgm:t>
        <a:bodyPr/>
        <a:lstStyle/>
        <a:p>
          <a:pPr rtl="1"/>
          <a:endParaRPr lang="ar-MA"/>
        </a:p>
      </dgm:t>
    </dgm:pt>
    <dgm:pt modelId="{8C9581E5-A693-48BC-8EE5-17C1FA524173}" type="pres">
      <dgm:prSet presAssocID="{05532A32-221F-4181-A05C-656EEF9A9A15}" presName="quadrant3" presStyleLbl="node1" presStyleIdx="2" presStyleCnt="4">
        <dgm:presLayoutVars>
          <dgm:chMax val="1"/>
          <dgm:bulletEnabled val="1"/>
        </dgm:presLayoutVars>
      </dgm:prSet>
      <dgm:spPr/>
      <dgm:t>
        <a:bodyPr/>
        <a:lstStyle/>
        <a:p>
          <a:pPr rtl="1"/>
          <a:endParaRPr lang="ar-MA"/>
        </a:p>
      </dgm:t>
    </dgm:pt>
    <dgm:pt modelId="{0212D1FC-A3A3-43CB-9BBF-DE9BB5BF6812}" type="pres">
      <dgm:prSet presAssocID="{05532A32-221F-4181-A05C-656EEF9A9A15}" presName="quadrant4" presStyleLbl="node1" presStyleIdx="3" presStyleCnt="4">
        <dgm:presLayoutVars>
          <dgm:chMax val="1"/>
          <dgm:bulletEnabled val="1"/>
        </dgm:presLayoutVars>
      </dgm:prSet>
      <dgm:spPr/>
      <dgm:t>
        <a:bodyPr/>
        <a:lstStyle/>
        <a:p>
          <a:pPr rtl="1"/>
          <a:endParaRPr lang="ar-MA"/>
        </a:p>
      </dgm:t>
    </dgm:pt>
    <dgm:pt modelId="{F2737430-7417-44A6-BE1D-2B360D2A9696}" type="pres">
      <dgm:prSet presAssocID="{05532A32-221F-4181-A05C-656EEF9A9A15}" presName="quadrantPlaceholder" presStyleCnt="0"/>
      <dgm:spPr/>
    </dgm:pt>
    <dgm:pt modelId="{9B0133A1-880C-4837-A46D-6F5025A48B28}" type="pres">
      <dgm:prSet presAssocID="{05532A32-221F-4181-A05C-656EEF9A9A15}" presName="center1" presStyleLbl="fgShp" presStyleIdx="0" presStyleCnt="2" custLinFactNeighborX="6239"/>
      <dgm:spPr/>
    </dgm:pt>
    <dgm:pt modelId="{C4CCA30A-1F88-4E01-86C1-ED4C8A16AEF6}" type="pres">
      <dgm:prSet presAssocID="{05532A32-221F-4181-A05C-656EEF9A9A15}" presName="center2" presStyleLbl="fgShp" presStyleIdx="1" presStyleCnt="2" custLinFactNeighborX="6239" custLinFactNeighborY="-25468"/>
      <dgm:spPr/>
    </dgm:pt>
  </dgm:ptLst>
  <dgm:cxnLst>
    <dgm:cxn modelId="{4856CD28-DB45-4810-A348-8D568E0254E9}" type="presOf" srcId="{4725C0CB-BECA-48CE-8D3B-863FECF8C4F0}" destId="{318E9C09-115B-4026-BA82-FF92414F0C3C}" srcOrd="1" destOrd="0" presId="urn:microsoft.com/office/officeart/2005/8/layout/cycle4#2"/>
    <dgm:cxn modelId="{684A820B-EDD3-4088-9F74-1BEACB8AA01E}" type="presOf" srcId="{4509A724-866C-4EA1-B745-4D5263AD8CE4}" destId="{8C9581E5-A693-48BC-8EE5-17C1FA524173}" srcOrd="0" destOrd="0" presId="urn:microsoft.com/office/officeart/2005/8/layout/cycle4#2"/>
    <dgm:cxn modelId="{B97B2DF3-FC67-4863-82DB-4C5283F04A1D}" srcId="{94F48A9A-C25F-4528-B092-3FAEBD4C30F0}" destId="{4725C0CB-BECA-48CE-8D3B-863FECF8C4F0}" srcOrd="0" destOrd="0" parTransId="{FC7BB9CA-603F-433A-856E-8D7C62BC441D}" sibTransId="{9BEFE52B-FEB9-4C9B-B8BF-E422A4AD482D}"/>
    <dgm:cxn modelId="{6DAB5F13-9F6C-4030-A292-9667839F3F55}" srcId="{7576746B-F669-4F5A-8B3A-86C88BDEB5F1}" destId="{C609258D-FED6-4939-8F55-D4CD060A200C}" srcOrd="0" destOrd="0" parTransId="{3561B6E9-F1ED-4306-9B6D-CBBD6A28B697}" sibTransId="{6EEFA51F-2F91-4B89-88E6-C41BBA508BDE}"/>
    <dgm:cxn modelId="{A66E1280-0505-4CAF-AE8B-825A083A8134}" type="presOf" srcId="{EC93D82A-462A-49E3-AF28-26F7CA98B524}" destId="{0212D1FC-A3A3-43CB-9BBF-DE9BB5BF6812}" srcOrd="0" destOrd="0" presId="urn:microsoft.com/office/officeart/2005/8/layout/cycle4#2"/>
    <dgm:cxn modelId="{44A6D39A-208B-4949-97DE-4C5848F48545}" srcId="{EC93D82A-462A-49E3-AF28-26F7CA98B524}" destId="{A16415E1-527E-4A29-A07B-3D2C966AED15}" srcOrd="0" destOrd="0" parTransId="{2443C546-62FC-4135-BCDC-B2EF6AAB0DD1}" sibTransId="{9FACE927-F602-43F0-8FED-7ED41D575C19}"/>
    <dgm:cxn modelId="{43720688-1DB9-46F1-9780-BB4EE9772C85}" type="presOf" srcId="{C609258D-FED6-4939-8F55-D4CD060A200C}" destId="{E60CC326-8EC7-43AA-A437-0338EDE70846}" srcOrd="0" destOrd="0" presId="urn:microsoft.com/office/officeart/2005/8/layout/cycle4#2"/>
    <dgm:cxn modelId="{523E7832-D0C2-458B-A016-2859EF9FDC77}" srcId="{4509A724-866C-4EA1-B745-4D5263AD8CE4}" destId="{4697600F-8365-4DB8-909B-73104DEE9698}" srcOrd="0" destOrd="0" parTransId="{EB333604-AD29-4ACC-9CEB-8329509C72D4}" sibTransId="{9A8D9129-97FD-44A9-9C75-3BA545A5C106}"/>
    <dgm:cxn modelId="{9F277C24-4DCA-4768-B1C9-F5144AA34322}" type="presOf" srcId="{4725C0CB-BECA-48CE-8D3B-863FECF8C4F0}" destId="{F22192E9-A8D6-48D7-8354-72C4C52E8E0E}" srcOrd="0" destOrd="0" presId="urn:microsoft.com/office/officeart/2005/8/layout/cycle4#2"/>
    <dgm:cxn modelId="{A80882B6-ED87-4EC0-BC85-174E7D7FF7D8}" type="presOf" srcId="{05532A32-221F-4181-A05C-656EEF9A9A15}" destId="{F0598774-9416-40A4-B799-F42D74D999B0}" srcOrd="0" destOrd="0" presId="urn:microsoft.com/office/officeart/2005/8/layout/cycle4#2"/>
    <dgm:cxn modelId="{912770E5-18ED-4851-B4BD-C552B8597B92}" type="presOf" srcId="{A16415E1-527E-4A29-A07B-3D2C966AED15}" destId="{336187F2-2CA2-493E-9FE2-3F1137EFE27A}" srcOrd="1" destOrd="0" presId="urn:microsoft.com/office/officeart/2005/8/layout/cycle4#2"/>
    <dgm:cxn modelId="{402632A1-0806-4C60-BD43-390961CC542C}" type="presOf" srcId="{4697600F-8365-4DB8-909B-73104DEE9698}" destId="{9D85C5A2-EC05-4302-B541-BEA16C77F967}" srcOrd="0" destOrd="0" presId="urn:microsoft.com/office/officeart/2005/8/layout/cycle4#2"/>
    <dgm:cxn modelId="{6668FB48-799A-402E-A3C4-0A834ADE6E11}" type="presOf" srcId="{4697600F-8365-4DB8-909B-73104DEE9698}" destId="{40CEB9F9-631F-4A4C-8C7B-E5562E006BD2}" srcOrd="1" destOrd="0" presId="urn:microsoft.com/office/officeart/2005/8/layout/cycle4#2"/>
    <dgm:cxn modelId="{6DFCA2B2-06D5-47CD-BEF1-99A5566949DB}" srcId="{05532A32-221F-4181-A05C-656EEF9A9A15}" destId="{4509A724-866C-4EA1-B745-4D5263AD8CE4}" srcOrd="2" destOrd="0" parTransId="{C5FF469E-578E-4DB7-AEF4-BFDCD0771F7C}" sibTransId="{54D8B547-987B-4067-981E-B21617A78823}"/>
    <dgm:cxn modelId="{9836327F-8F0D-4B61-906C-E26ECC89392A}" type="presOf" srcId="{7576746B-F669-4F5A-8B3A-86C88BDEB5F1}" destId="{F8B3DA8B-5A20-4E05-94EE-8583158286FF}" srcOrd="0" destOrd="0" presId="urn:microsoft.com/office/officeart/2005/8/layout/cycle4#2"/>
    <dgm:cxn modelId="{CFD6A2B8-4125-473B-A164-39F27FB41632}" srcId="{05532A32-221F-4181-A05C-656EEF9A9A15}" destId="{EC93D82A-462A-49E3-AF28-26F7CA98B524}" srcOrd="3" destOrd="0" parTransId="{1E20A8FE-731C-4286-BFCD-A32D68419591}" sibTransId="{87F0EC75-03C2-41EA-A3F2-8680BE4BD2B8}"/>
    <dgm:cxn modelId="{070A99B3-A797-46E6-87B9-73B9309E5797}" srcId="{05532A32-221F-4181-A05C-656EEF9A9A15}" destId="{94F48A9A-C25F-4528-B092-3FAEBD4C30F0}" srcOrd="1" destOrd="0" parTransId="{8722DC36-F19B-4AA3-956E-B955B1FED99B}" sibTransId="{4A46A0B7-1978-40A0-A776-7C53111E9702}"/>
    <dgm:cxn modelId="{3BE1854A-AFD6-4F69-BFDD-9081918F36DA}" srcId="{05532A32-221F-4181-A05C-656EEF9A9A15}" destId="{7576746B-F669-4F5A-8B3A-86C88BDEB5F1}" srcOrd="0" destOrd="0" parTransId="{54AC2AD8-E618-41CF-ABF2-E394882980EC}" sibTransId="{134B4C05-4E43-45C8-9254-33E3586E75EC}"/>
    <dgm:cxn modelId="{EAF4B52E-9488-4CEE-B961-7F0CEB9C20CF}" type="presOf" srcId="{94F48A9A-C25F-4528-B092-3FAEBD4C30F0}" destId="{FB2ACBFD-D4EA-4018-8FCB-DF458658E2C1}" srcOrd="0" destOrd="0" presId="urn:microsoft.com/office/officeart/2005/8/layout/cycle4#2"/>
    <dgm:cxn modelId="{863938C8-7266-4D50-87D8-C51E44F0821C}" type="presOf" srcId="{C609258D-FED6-4939-8F55-D4CD060A200C}" destId="{BD005C09-E262-426B-B324-79FF3A50A3F1}" srcOrd="1" destOrd="0" presId="urn:microsoft.com/office/officeart/2005/8/layout/cycle4#2"/>
    <dgm:cxn modelId="{D5026AE4-EFF0-4E3F-AA73-FAA9E5C1E33A}" type="presOf" srcId="{A16415E1-527E-4A29-A07B-3D2C966AED15}" destId="{EF187223-C2A6-4376-94DA-3A3BE5CA85C7}" srcOrd="0" destOrd="0" presId="urn:microsoft.com/office/officeart/2005/8/layout/cycle4#2"/>
    <dgm:cxn modelId="{1D3F7ADA-CAEA-4497-8B42-10B865B041C0}" srcId="{05532A32-221F-4181-A05C-656EEF9A9A15}" destId="{1C758D1F-598B-463C-AF0C-D3E798CD80A9}" srcOrd="4" destOrd="0" parTransId="{CCC55EF2-C430-4D09-8E32-8BB883D6A051}" sibTransId="{6E37B761-0321-4850-A536-B1663A73C6FF}"/>
    <dgm:cxn modelId="{C76DD64B-EB00-4CA4-9F65-FBF63BB8C0A3}" type="presParOf" srcId="{F0598774-9416-40A4-B799-F42D74D999B0}" destId="{D83BB9B0-433A-479B-9893-94E7D94D800B}" srcOrd="0" destOrd="0" presId="urn:microsoft.com/office/officeart/2005/8/layout/cycle4#2"/>
    <dgm:cxn modelId="{D38F1884-AAB8-4B56-AA77-D3EF1087E647}" type="presParOf" srcId="{D83BB9B0-433A-479B-9893-94E7D94D800B}" destId="{1BE43F9F-E2C2-44B2-82C4-54F4393645C2}" srcOrd="0" destOrd="0" presId="urn:microsoft.com/office/officeart/2005/8/layout/cycle4#2"/>
    <dgm:cxn modelId="{8AB0915F-E5B7-4E25-90FC-A4362A0A364C}" type="presParOf" srcId="{1BE43F9F-E2C2-44B2-82C4-54F4393645C2}" destId="{E60CC326-8EC7-43AA-A437-0338EDE70846}" srcOrd="0" destOrd="0" presId="urn:microsoft.com/office/officeart/2005/8/layout/cycle4#2"/>
    <dgm:cxn modelId="{ECA6764B-3478-4896-919A-A2524B5ED580}" type="presParOf" srcId="{1BE43F9F-E2C2-44B2-82C4-54F4393645C2}" destId="{BD005C09-E262-426B-B324-79FF3A50A3F1}" srcOrd="1" destOrd="0" presId="urn:microsoft.com/office/officeart/2005/8/layout/cycle4#2"/>
    <dgm:cxn modelId="{30252A36-F60D-4EEC-8DF5-3B6D1FBB1F16}" type="presParOf" srcId="{D83BB9B0-433A-479B-9893-94E7D94D800B}" destId="{CB504B52-A59E-4F1A-84E6-10CF5179B89A}" srcOrd="1" destOrd="0" presId="urn:microsoft.com/office/officeart/2005/8/layout/cycle4#2"/>
    <dgm:cxn modelId="{B3DF8E8B-08A8-44D9-AF54-FDCCA9402ACC}" type="presParOf" srcId="{CB504B52-A59E-4F1A-84E6-10CF5179B89A}" destId="{F22192E9-A8D6-48D7-8354-72C4C52E8E0E}" srcOrd="0" destOrd="0" presId="urn:microsoft.com/office/officeart/2005/8/layout/cycle4#2"/>
    <dgm:cxn modelId="{7197A4B0-13AB-478D-BA79-65CDF7E391AC}" type="presParOf" srcId="{CB504B52-A59E-4F1A-84E6-10CF5179B89A}" destId="{318E9C09-115B-4026-BA82-FF92414F0C3C}" srcOrd="1" destOrd="0" presId="urn:microsoft.com/office/officeart/2005/8/layout/cycle4#2"/>
    <dgm:cxn modelId="{EA14E2DC-4F76-4E56-9903-9D397DFF94F9}" type="presParOf" srcId="{D83BB9B0-433A-479B-9893-94E7D94D800B}" destId="{E754A61E-086E-4C8F-B3A3-15CCAE438C26}" srcOrd="2" destOrd="0" presId="urn:microsoft.com/office/officeart/2005/8/layout/cycle4#2"/>
    <dgm:cxn modelId="{C9BBF83B-641C-43F9-B696-528002E05B3A}" type="presParOf" srcId="{E754A61E-086E-4C8F-B3A3-15CCAE438C26}" destId="{9D85C5A2-EC05-4302-B541-BEA16C77F967}" srcOrd="0" destOrd="0" presId="urn:microsoft.com/office/officeart/2005/8/layout/cycle4#2"/>
    <dgm:cxn modelId="{9837CCC9-1B98-4FB5-8508-AAA15C29F113}" type="presParOf" srcId="{E754A61E-086E-4C8F-B3A3-15CCAE438C26}" destId="{40CEB9F9-631F-4A4C-8C7B-E5562E006BD2}" srcOrd="1" destOrd="0" presId="urn:microsoft.com/office/officeart/2005/8/layout/cycle4#2"/>
    <dgm:cxn modelId="{BAA4A0D1-2C20-41EA-A244-A16159C4434B}" type="presParOf" srcId="{D83BB9B0-433A-479B-9893-94E7D94D800B}" destId="{EC58B8DB-28F1-4FA3-B62A-3E8631EFCEB1}" srcOrd="3" destOrd="0" presId="urn:microsoft.com/office/officeart/2005/8/layout/cycle4#2"/>
    <dgm:cxn modelId="{84FE04E1-A49D-4576-8617-C434EE12A354}" type="presParOf" srcId="{EC58B8DB-28F1-4FA3-B62A-3E8631EFCEB1}" destId="{EF187223-C2A6-4376-94DA-3A3BE5CA85C7}" srcOrd="0" destOrd="0" presId="urn:microsoft.com/office/officeart/2005/8/layout/cycle4#2"/>
    <dgm:cxn modelId="{FA31B9D2-D37D-413D-B480-44FF531E00CC}" type="presParOf" srcId="{EC58B8DB-28F1-4FA3-B62A-3E8631EFCEB1}" destId="{336187F2-2CA2-493E-9FE2-3F1137EFE27A}" srcOrd="1" destOrd="0" presId="urn:microsoft.com/office/officeart/2005/8/layout/cycle4#2"/>
    <dgm:cxn modelId="{F9A74C61-782F-4F0B-A729-559D15DB8B58}" type="presParOf" srcId="{D83BB9B0-433A-479B-9893-94E7D94D800B}" destId="{5A921EF7-F617-4940-930A-E92AAD3F295A}" srcOrd="4" destOrd="0" presId="urn:microsoft.com/office/officeart/2005/8/layout/cycle4#2"/>
    <dgm:cxn modelId="{CE97AFD8-98A6-405A-AB3C-8154FB8069F5}" type="presParOf" srcId="{F0598774-9416-40A4-B799-F42D74D999B0}" destId="{933DB5AF-617A-42F8-8D7B-756973A2B016}" srcOrd="1" destOrd="0" presId="urn:microsoft.com/office/officeart/2005/8/layout/cycle4#2"/>
    <dgm:cxn modelId="{B865B516-D855-4F9D-A114-15D986750056}" type="presParOf" srcId="{933DB5AF-617A-42F8-8D7B-756973A2B016}" destId="{F8B3DA8B-5A20-4E05-94EE-8583158286FF}" srcOrd="0" destOrd="0" presId="urn:microsoft.com/office/officeart/2005/8/layout/cycle4#2"/>
    <dgm:cxn modelId="{E2F92800-8222-4846-B7F0-9A177DE79815}" type="presParOf" srcId="{933DB5AF-617A-42F8-8D7B-756973A2B016}" destId="{FB2ACBFD-D4EA-4018-8FCB-DF458658E2C1}" srcOrd="1" destOrd="0" presId="urn:microsoft.com/office/officeart/2005/8/layout/cycle4#2"/>
    <dgm:cxn modelId="{741DB1AE-8F37-466C-A276-0E8B1D25B8B4}" type="presParOf" srcId="{933DB5AF-617A-42F8-8D7B-756973A2B016}" destId="{8C9581E5-A693-48BC-8EE5-17C1FA524173}" srcOrd="2" destOrd="0" presId="urn:microsoft.com/office/officeart/2005/8/layout/cycle4#2"/>
    <dgm:cxn modelId="{406C465B-AD28-4CB8-81E2-2BD38F94F608}" type="presParOf" srcId="{933DB5AF-617A-42F8-8D7B-756973A2B016}" destId="{0212D1FC-A3A3-43CB-9BBF-DE9BB5BF6812}" srcOrd="3" destOrd="0" presId="urn:microsoft.com/office/officeart/2005/8/layout/cycle4#2"/>
    <dgm:cxn modelId="{97E6E2F2-3F9C-4C22-99C3-0F668DA6553B}" type="presParOf" srcId="{933DB5AF-617A-42F8-8D7B-756973A2B016}" destId="{F2737430-7417-44A6-BE1D-2B360D2A9696}" srcOrd="4" destOrd="0" presId="urn:microsoft.com/office/officeart/2005/8/layout/cycle4#2"/>
    <dgm:cxn modelId="{B5268C8A-F5FF-48FE-B841-39E6659FE336}" type="presParOf" srcId="{F0598774-9416-40A4-B799-F42D74D999B0}" destId="{9B0133A1-880C-4837-A46D-6F5025A48B28}" srcOrd="2" destOrd="0" presId="urn:microsoft.com/office/officeart/2005/8/layout/cycle4#2"/>
    <dgm:cxn modelId="{7BC52422-1DC1-4E80-9C0B-475A2180E01A}" type="presParOf" srcId="{F0598774-9416-40A4-B799-F42D74D999B0}" destId="{C4CCA30A-1F88-4E01-86C1-ED4C8A16AEF6}" srcOrd="3" destOrd="0" presId="urn:microsoft.com/office/officeart/2005/8/layout/cycle4#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4#2">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96332"/>
          </a:xfrm>
          <a:prstGeom prst="rect">
            <a:avLst/>
          </a:prstGeom>
        </p:spPr>
        <p:txBody>
          <a:bodyPr vert="horz" lIns="91440" tIns="45720" rIns="91440" bIns="45720" rtlCol="0"/>
          <a:lstStyle>
            <a:lvl1pPr algn="r">
              <a:defRPr sz="1200"/>
            </a:lvl1pPr>
          </a:lstStyle>
          <a:p>
            <a:fld id="{A8E1D6B5-9E14-4DA9-82FA-EE96C238EC7B}" type="datetimeFigureOut">
              <a:rPr lang="fr-FR" smtClean="0"/>
              <a:pPr/>
              <a:t>14/03/2016</a:t>
            </a:fld>
            <a:endParaRPr lang="fr-FR"/>
          </a:p>
        </p:txBody>
      </p:sp>
      <p:sp>
        <p:nvSpPr>
          <p:cNvPr id="4" name="Espace réservé du pied de page 3"/>
          <p:cNvSpPr>
            <a:spLocks noGrp="1"/>
          </p:cNvSpPr>
          <p:nvPr>
            <p:ph type="ftr" sz="quarter" idx="2"/>
          </p:nvPr>
        </p:nvSpPr>
        <p:spPr>
          <a:xfrm>
            <a:off x="0" y="9428583"/>
            <a:ext cx="2971800"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9428583"/>
            <a:ext cx="2971800" cy="496332"/>
          </a:xfrm>
          <a:prstGeom prst="rect">
            <a:avLst/>
          </a:prstGeom>
        </p:spPr>
        <p:txBody>
          <a:bodyPr vert="horz" lIns="91440" tIns="45720" rIns="91440" bIns="45720" rtlCol="0" anchor="b"/>
          <a:lstStyle>
            <a:lvl1pPr algn="r">
              <a:defRPr sz="1200"/>
            </a:lvl1pPr>
          </a:lstStyle>
          <a:p>
            <a:fld id="{5826DFA9-2647-461C-BFFA-799E06D4BC6F}" type="slidenum">
              <a:rPr lang="fr-FR" smtClean="0"/>
              <a:pPr/>
              <a:t>‹N°›</a:t>
            </a:fld>
            <a:endParaRPr lang="fr-FR"/>
          </a:p>
        </p:txBody>
      </p:sp>
    </p:spTree>
    <p:extLst>
      <p:ext uri="{BB962C8B-B14F-4D97-AF65-F5344CB8AC3E}">
        <p14:creationId xmlns:p14="http://schemas.microsoft.com/office/powerpoint/2010/main" val="3470452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6D218F2E-CDD5-48C8-956C-D7BC3BCD9205}" type="datetimeFigureOut">
              <a:rPr lang="fr-FR" smtClean="0"/>
              <a:pPr/>
              <a:t>14/03/2016</a:t>
            </a:fld>
            <a:endParaRPr lang="fr-FR"/>
          </a:p>
        </p:txBody>
      </p:sp>
      <p:sp>
        <p:nvSpPr>
          <p:cNvPr id="4" name="Espace réservé de l'image des diapositives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715153"/>
            <a:ext cx="548640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17031F31-CC34-457D-BADB-F743EF329477}" type="slidenum">
              <a:rPr lang="fr-FR" smtClean="0"/>
              <a:pPr/>
              <a:t>‹N°›</a:t>
            </a:fld>
            <a:endParaRPr lang="fr-FR"/>
          </a:p>
        </p:txBody>
      </p:sp>
    </p:spTree>
    <p:extLst>
      <p:ext uri="{BB962C8B-B14F-4D97-AF65-F5344CB8AC3E}">
        <p14:creationId xmlns:p14="http://schemas.microsoft.com/office/powerpoint/2010/main" val="469363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D3E04377-CB08-45BC-BBE7-7847619855FB}" type="slidenum">
              <a:rPr lang="fr-FR" smtClean="0"/>
              <a:pPr/>
              <a:t>‹N°›</a:t>
            </a:fld>
            <a:endParaRPr lang="fr-FR"/>
          </a:p>
        </p:txBody>
      </p:sp>
      <p:sp>
        <p:nvSpPr>
          <p:cNvPr id="13" name="Espace réservé du texte 12"/>
          <p:cNvSpPr>
            <a:spLocks noGrp="1"/>
          </p:cNvSpPr>
          <p:nvPr>
            <p:ph type="body" sz="quarter" idx="13"/>
          </p:nvPr>
        </p:nvSpPr>
        <p:spPr>
          <a:xfrm>
            <a:off x="539750" y="2060848"/>
            <a:ext cx="8280400" cy="2735684"/>
          </a:xfrm>
        </p:spPr>
        <p:txBody>
          <a:bodyPr anchor="ctr">
            <a:normAutofit/>
          </a:bodyPr>
          <a:lstStyle>
            <a:lvl1pPr algn="ctr">
              <a:buFontTx/>
              <a:buNone/>
              <a:defRPr sz="4000" b="1">
                <a:latin typeface="+mn-lt"/>
                <a:cs typeface="AL-Mohanad Bold" pitchFamily="2" charset="-78"/>
              </a:defRPr>
            </a:lvl1pPr>
          </a:lstStyle>
          <a:p>
            <a:pPr lvl="0"/>
            <a:r>
              <a:rPr lang="fr-FR" smtClean="0"/>
              <a:t>Cliquez pour modifier les styles du texte du masque</a:t>
            </a:r>
          </a:p>
        </p:txBody>
      </p:sp>
      <p:pic>
        <p:nvPicPr>
          <p:cNvPr id="10" name="Image 9"/>
          <p:cNvPicPr/>
          <p:nvPr userDrawn="1"/>
        </p:nvPicPr>
        <p:blipFill>
          <a:blip r:embed="rId2" cstate="print"/>
          <a:srcRect/>
          <a:stretch>
            <a:fillRect/>
          </a:stretch>
        </p:blipFill>
        <p:spPr bwMode="auto">
          <a:xfrm>
            <a:off x="251520" y="332656"/>
            <a:ext cx="8712968" cy="149790"/>
          </a:xfrm>
          <a:prstGeom prst="rect">
            <a:avLst/>
          </a:prstGeom>
          <a:noFill/>
          <a:ln w="9525">
            <a:noFill/>
            <a:miter lim="800000"/>
            <a:headEnd/>
            <a:tailEnd/>
          </a:ln>
        </p:spPr>
      </p:pic>
      <p:pic>
        <p:nvPicPr>
          <p:cNvPr id="8" name="Image 7"/>
          <p:cNvPicPr/>
          <p:nvPr userDrawn="1"/>
        </p:nvPicPr>
        <p:blipFill>
          <a:blip r:embed="rId3" cstate="print"/>
          <a:srcRect/>
          <a:stretch>
            <a:fillRect/>
          </a:stretch>
        </p:blipFill>
        <p:spPr bwMode="auto">
          <a:xfrm>
            <a:off x="2771800" y="476672"/>
            <a:ext cx="3518629" cy="689548"/>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numéro de diapositive 5"/>
          <p:cNvSpPr>
            <a:spLocks noGrp="1"/>
          </p:cNvSpPr>
          <p:nvPr>
            <p:ph type="sldNum" sz="quarter" idx="12"/>
          </p:nvPr>
        </p:nvSpPr>
        <p:spPr/>
        <p:txBody>
          <a:bodyPr/>
          <a:lstStyle/>
          <a:p>
            <a:fld id="{D3E04377-CB08-45BC-BBE7-7847619855FB}" type="slidenum">
              <a:rPr lang="fr-FR" smtClean="0"/>
              <a:pPr/>
              <a:t>‹N°›</a:t>
            </a:fld>
            <a:endParaRPr lang="fr-FR"/>
          </a:p>
        </p:txBody>
      </p:sp>
      <p:sp>
        <p:nvSpPr>
          <p:cNvPr id="7" name="Rectangle 6"/>
          <p:cNvSpPr/>
          <p:nvPr userDrawn="1"/>
        </p:nvSpPr>
        <p:spPr>
          <a:xfrm>
            <a:off x="0" y="0"/>
            <a:ext cx="9144000" cy="69269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a:solidFill>
                <a:schemeClr val="bg1"/>
              </a:solidFill>
              <a:cs typeface="AL-Mohanad Bold" pitchFamily="2" charset="-7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D3E04377-CB08-45BC-BBE7-7847619855F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numéro de diapositive 5"/>
          <p:cNvSpPr>
            <a:spLocks noGrp="1"/>
          </p:cNvSpPr>
          <p:nvPr>
            <p:ph type="sldNum" sz="quarter" idx="12"/>
          </p:nvPr>
        </p:nvSpPr>
        <p:spPr/>
        <p:txBody>
          <a:bodyPr/>
          <a:lstStyle/>
          <a:p>
            <a:fld id="{D3E04377-CB08-45BC-BBE7-7847619855FB}" type="slidenum">
              <a:rPr lang="fr-FR" smtClean="0">
                <a:solidFill>
                  <a:prstClr val="black">
                    <a:tint val="75000"/>
                  </a:prstClr>
                </a:solidFill>
              </a:rPr>
              <a:pPr/>
              <a:t>‹N°›</a:t>
            </a:fld>
            <a:endParaRPr lang="fr-FR">
              <a:solidFill>
                <a:prstClr val="black">
                  <a:tint val="75000"/>
                </a:prstClr>
              </a:solidFill>
            </a:endParaRPr>
          </a:p>
        </p:txBody>
      </p:sp>
      <p:sp>
        <p:nvSpPr>
          <p:cNvPr id="7" name="Rectangle 6"/>
          <p:cNvSpPr/>
          <p:nvPr userDrawn="1"/>
        </p:nvSpPr>
        <p:spPr>
          <a:xfrm>
            <a:off x="0" y="0"/>
            <a:ext cx="9144000" cy="69269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26"/>
            <a:endParaRPr lang="fr-FR" sz="4000" b="1" dirty="0">
              <a:solidFill>
                <a:prstClr val="white"/>
              </a:solidFill>
              <a:cs typeface="AL-Mohanad Bold" pitchFamily="2" charset="-78"/>
            </a:endParaRPr>
          </a:p>
        </p:txBody>
      </p:sp>
      <p:sp>
        <p:nvSpPr>
          <p:cNvPr id="8" name="Espace réservé du texte 7"/>
          <p:cNvSpPr>
            <a:spLocks noGrp="1"/>
          </p:cNvSpPr>
          <p:nvPr>
            <p:ph type="body" sz="quarter" idx="13" hasCustomPrompt="1"/>
          </p:nvPr>
        </p:nvSpPr>
        <p:spPr>
          <a:xfrm>
            <a:off x="1" y="0"/>
            <a:ext cx="9144000" cy="692150"/>
          </a:xfrm>
        </p:spPr>
        <p:txBody>
          <a:bodyPr anchor="ctr">
            <a:noAutofit/>
          </a:bodyPr>
          <a:lstStyle>
            <a:lvl1pPr algn="ctr">
              <a:buFontTx/>
              <a:buNone/>
              <a:defRPr sz="3200" b="1">
                <a:solidFill>
                  <a:schemeClr val="bg1"/>
                </a:solidFill>
              </a:defRPr>
            </a:lvl1pPr>
            <a:lvl2pPr>
              <a:defRPr sz="3600" b="1"/>
            </a:lvl2pPr>
            <a:lvl3pPr>
              <a:defRPr sz="3600" b="1"/>
            </a:lvl3pPr>
            <a:lvl4pPr>
              <a:defRPr sz="3600" b="1"/>
            </a:lvl4pPr>
            <a:lvl5pPr>
              <a:defRPr sz="3600" b="1"/>
            </a:lvl5pPr>
          </a:lstStyle>
          <a:p>
            <a:pPr lvl="0"/>
            <a:r>
              <a:rPr lang="fr-FR" dirty="0" smtClean="0"/>
              <a:t>Cliquez pour ajouter un texte</a:t>
            </a:r>
            <a:endParaRPr lang="fr-FR" dirty="0"/>
          </a:p>
        </p:txBody>
      </p:sp>
    </p:spTree>
    <p:extLst>
      <p:ext uri="{BB962C8B-B14F-4D97-AF65-F5344CB8AC3E}">
        <p14:creationId xmlns:p14="http://schemas.microsoft.com/office/powerpoint/2010/main" val="12163086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numéro de diapositive 5"/>
          <p:cNvSpPr>
            <a:spLocks noGrp="1"/>
          </p:cNvSpPr>
          <p:nvPr>
            <p:ph type="sldNum" sz="quarter" idx="12"/>
          </p:nvPr>
        </p:nvSpPr>
        <p:spPr/>
        <p:txBody>
          <a:bodyPr/>
          <a:lstStyle/>
          <a:p>
            <a:fld id="{D3E04377-CB08-45BC-BBE7-7847619855FB}" type="slidenum">
              <a:rPr lang="fr-FR" smtClean="0">
                <a:solidFill>
                  <a:prstClr val="black">
                    <a:tint val="75000"/>
                  </a:prstClr>
                </a:solidFill>
              </a:rPr>
              <a:pPr/>
              <a:t>‹N°›</a:t>
            </a:fld>
            <a:endParaRPr lang="fr-FR">
              <a:solidFill>
                <a:prstClr val="black">
                  <a:tint val="75000"/>
                </a:prstClr>
              </a:solidFill>
            </a:endParaRPr>
          </a:p>
        </p:txBody>
      </p:sp>
      <p:sp>
        <p:nvSpPr>
          <p:cNvPr id="7" name="Rectangle 6"/>
          <p:cNvSpPr/>
          <p:nvPr userDrawn="1"/>
        </p:nvSpPr>
        <p:spPr>
          <a:xfrm>
            <a:off x="0" y="0"/>
            <a:ext cx="9144000" cy="69269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26"/>
            <a:endParaRPr lang="fr-FR" sz="4000" b="1" dirty="0">
              <a:solidFill>
                <a:prstClr val="white"/>
              </a:solidFill>
              <a:cs typeface="AL-Mohanad Bold" pitchFamily="2" charset="-78"/>
            </a:endParaRPr>
          </a:p>
        </p:txBody>
      </p:sp>
      <p:sp>
        <p:nvSpPr>
          <p:cNvPr id="8" name="Espace réservé du texte 7"/>
          <p:cNvSpPr>
            <a:spLocks noGrp="1"/>
          </p:cNvSpPr>
          <p:nvPr>
            <p:ph type="body" sz="quarter" idx="13" hasCustomPrompt="1"/>
          </p:nvPr>
        </p:nvSpPr>
        <p:spPr>
          <a:xfrm>
            <a:off x="1" y="0"/>
            <a:ext cx="9144000" cy="692150"/>
          </a:xfrm>
        </p:spPr>
        <p:txBody>
          <a:bodyPr anchor="ctr">
            <a:noAutofit/>
          </a:bodyPr>
          <a:lstStyle>
            <a:lvl1pPr algn="ctr">
              <a:buFontTx/>
              <a:buNone/>
              <a:defRPr sz="3200" b="1">
                <a:solidFill>
                  <a:schemeClr val="bg1"/>
                </a:solidFill>
              </a:defRPr>
            </a:lvl1pPr>
            <a:lvl2pPr>
              <a:defRPr sz="3600" b="1"/>
            </a:lvl2pPr>
            <a:lvl3pPr>
              <a:defRPr sz="3600" b="1"/>
            </a:lvl3pPr>
            <a:lvl4pPr>
              <a:defRPr sz="3600" b="1"/>
            </a:lvl4pPr>
            <a:lvl5pPr>
              <a:defRPr sz="3600" b="1"/>
            </a:lvl5pPr>
          </a:lstStyle>
          <a:p>
            <a:pPr lvl="0"/>
            <a:r>
              <a:rPr lang="fr-FR" dirty="0" smtClean="0"/>
              <a:t>Cliquez pour ajouter un texte</a:t>
            </a:r>
            <a:endParaRPr lang="fr-FR" dirty="0"/>
          </a:p>
        </p:txBody>
      </p:sp>
    </p:spTree>
    <p:extLst>
      <p:ext uri="{BB962C8B-B14F-4D97-AF65-F5344CB8AC3E}">
        <p14:creationId xmlns:p14="http://schemas.microsoft.com/office/powerpoint/2010/main" val="41072523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8_Titre et contenu">
    <p:spTree>
      <p:nvGrpSpPr>
        <p:cNvPr id="1" name=""/>
        <p:cNvGrpSpPr/>
        <p:nvPr/>
      </p:nvGrpSpPr>
      <p:grpSpPr>
        <a:xfrm>
          <a:off x="0" y="0"/>
          <a:ext cx="0" cy="0"/>
          <a:chOff x="0" y="0"/>
          <a:chExt cx="0" cy="0"/>
        </a:xfrm>
      </p:grpSpPr>
      <p:sp>
        <p:nvSpPr>
          <p:cNvPr id="4" name="Rectangle 3"/>
          <p:cNvSpPr/>
          <p:nvPr/>
        </p:nvSpPr>
        <p:spPr>
          <a:xfrm>
            <a:off x="0" y="0"/>
            <a:ext cx="9144000" cy="69215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4000" b="1" dirty="0">
              <a:solidFill>
                <a:schemeClr val="bg1"/>
              </a:solidFill>
              <a:cs typeface="AL-Mohanad Bold" pitchFamily="2" charset="-78"/>
            </a:endParaRPr>
          </a:p>
        </p:txBody>
      </p:sp>
      <p:sp>
        <p:nvSpPr>
          <p:cNvPr id="3" name="Espace réservé du contenu 2"/>
          <p:cNvSpPr>
            <a:spLocks noGrp="1"/>
          </p:cNvSpPr>
          <p:nvPr>
            <p:ph idx="1"/>
          </p:nvPr>
        </p:nvSpPr>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texte 7"/>
          <p:cNvSpPr>
            <a:spLocks noGrp="1"/>
          </p:cNvSpPr>
          <p:nvPr>
            <p:ph type="body" sz="quarter" idx="13"/>
          </p:nvPr>
        </p:nvSpPr>
        <p:spPr>
          <a:xfrm>
            <a:off x="1" y="0"/>
            <a:ext cx="9144000" cy="692150"/>
          </a:xfrm>
        </p:spPr>
        <p:txBody>
          <a:bodyPr anchor="ctr">
            <a:noAutofit/>
          </a:bodyPr>
          <a:lstStyle>
            <a:lvl1pPr algn="ctr">
              <a:buFontTx/>
              <a:buNone/>
              <a:defRPr sz="3200" b="1">
                <a:solidFill>
                  <a:schemeClr val="bg1"/>
                </a:solidFill>
              </a:defRPr>
            </a:lvl1pPr>
            <a:lvl2pPr>
              <a:defRPr sz="3600" b="1"/>
            </a:lvl2pPr>
            <a:lvl3pPr>
              <a:defRPr sz="3600" b="1"/>
            </a:lvl3pPr>
            <a:lvl4pPr>
              <a:defRPr sz="3600" b="1"/>
            </a:lvl4pPr>
            <a:lvl5pPr>
              <a:defRPr sz="3600" b="1"/>
            </a:lvl5pPr>
          </a:lstStyle>
          <a:p>
            <a:pPr lvl="0"/>
            <a:r>
              <a:rPr lang="fr-FR" smtClean="0"/>
              <a:t>Modifiez les styles du texte du masque</a:t>
            </a:r>
          </a:p>
        </p:txBody>
      </p:sp>
      <p:sp>
        <p:nvSpPr>
          <p:cNvPr id="5" name="Espace réservé du numéro de diapositive 5"/>
          <p:cNvSpPr>
            <a:spLocks noGrp="1"/>
          </p:cNvSpPr>
          <p:nvPr>
            <p:ph type="sldNum" sz="quarter" idx="14"/>
          </p:nvPr>
        </p:nvSpPr>
        <p:spPr/>
        <p:txBody>
          <a:bodyPr/>
          <a:lstStyle>
            <a:lvl1pPr>
              <a:defRPr/>
            </a:lvl1pPr>
          </a:lstStyle>
          <a:p>
            <a:fld id="{422BBDFB-DCF6-4FF1-9E98-2191FF5B018B}" type="slidenum">
              <a:rPr lang="fr-FR" altLang="fr-FR"/>
              <a:pPr/>
              <a:t>‹N°›</a:t>
            </a:fld>
            <a:endParaRPr lang="fr-FR" altLang="fr-FR"/>
          </a:p>
        </p:txBody>
      </p:sp>
    </p:spTree>
    <p:extLst>
      <p:ext uri="{BB962C8B-B14F-4D97-AF65-F5344CB8AC3E}">
        <p14:creationId xmlns:p14="http://schemas.microsoft.com/office/powerpoint/2010/main" val="43993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numéro de diapositive 5"/>
          <p:cNvSpPr>
            <a:spLocks noGrp="1"/>
          </p:cNvSpPr>
          <p:nvPr>
            <p:ph type="sldNum" sz="quarter" idx="4"/>
          </p:nvPr>
        </p:nvSpPr>
        <p:spPr>
          <a:xfrm>
            <a:off x="3419872" y="6448251"/>
            <a:ext cx="2133600" cy="365125"/>
          </a:xfrm>
          <a:prstGeom prst="rect">
            <a:avLst/>
          </a:prstGeom>
        </p:spPr>
        <p:txBody>
          <a:bodyPr vert="horz" lIns="91440" tIns="45720" rIns="91440" bIns="45720" rtlCol="0" anchor="ctr"/>
          <a:lstStyle>
            <a:lvl1pPr algn="ctr">
              <a:defRPr sz="1600" b="1">
                <a:solidFill>
                  <a:schemeClr val="tx1">
                    <a:lumMod val="65000"/>
                    <a:lumOff val="35000"/>
                  </a:schemeClr>
                </a:solidFill>
              </a:defRPr>
            </a:lvl1pPr>
          </a:lstStyle>
          <a:p>
            <a:fld id="{D3E04377-CB08-45BC-BBE7-7847619855FB}" type="slidenum">
              <a:rPr lang="fr-FR" smtClean="0"/>
              <a:pPr/>
              <a:t>‹N°›</a:t>
            </a:fld>
            <a:endParaRPr lang="fr-FR"/>
          </a:p>
        </p:txBody>
      </p:sp>
      <p:pic>
        <p:nvPicPr>
          <p:cNvPr id="8" name="Image 7"/>
          <p:cNvPicPr/>
          <p:nvPr/>
        </p:nvPicPr>
        <p:blipFill>
          <a:blip r:embed="rId8" cstate="print"/>
          <a:srcRect/>
          <a:stretch>
            <a:fillRect/>
          </a:stretch>
        </p:blipFill>
        <p:spPr bwMode="auto">
          <a:xfrm>
            <a:off x="467544" y="6237312"/>
            <a:ext cx="8208912" cy="14401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7" r:id="rId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4.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4294967295"/>
          </p:nvPr>
        </p:nvSpPr>
        <p:spPr>
          <a:xfrm>
            <a:off x="1691680" y="2204864"/>
            <a:ext cx="5616624" cy="1584176"/>
          </a:xfrm>
          <a:prstGeom prst="roundRect">
            <a:avLst/>
          </a:prstGeom>
          <a:noFill/>
          <a:ln w="28575">
            <a:solidFill>
              <a:schemeClr val="accent1"/>
            </a:solidFill>
          </a:ln>
        </p:spPr>
        <p:txBody>
          <a:bodyPr anchor="ctr">
            <a:noAutofit/>
          </a:bodyPr>
          <a:lstStyle/>
          <a:p>
            <a:pPr algn="ctr" rtl="1">
              <a:spcBef>
                <a:spcPts val="0"/>
              </a:spcBef>
              <a:buNone/>
            </a:pPr>
            <a:r>
              <a:rPr lang="ar-MA" b="1" dirty="0" smtClean="0">
                <a:solidFill>
                  <a:schemeClr val="tx2"/>
                </a:solidFill>
                <a:latin typeface="Arabic Typesetting" pitchFamily="66" charset="-78"/>
              </a:rPr>
              <a:t>تنزيل الرؤية الاستراتيجية للإصلاح 2030-2015</a:t>
            </a:r>
          </a:p>
        </p:txBody>
      </p:sp>
      <p:sp>
        <p:nvSpPr>
          <p:cNvPr id="4" name="Sous-titre 2"/>
          <p:cNvSpPr txBox="1">
            <a:spLocks/>
          </p:cNvSpPr>
          <p:nvPr/>
        </p:nvSpPr>
        <p:spPr>
          <a:xfrm>
            <a:off x="2771800" y="4437112"/>
            <a:ext cx="3672408" cy="528464"/>
          </a:xfrm>
          <a:prstGeom prst="rect">
            <a:avLst/>
          </a:prstGeom>
        </p:spPr>
        <p:txBody>
          <a:bodyPr vert="horz" lIns="91440" tIns="45720" rIns="91440" bIns="45720" rtlCol="0" anchor="ctr">
            <a:normAutofit/>
          </a:bodyPr>
          <a:lstStyle/>
          <a:p>
            <a:pPr marL="342900" marR="0" lvl="0" indent="-342900" algn="ctr" defTabSz="914400" rtl="1" eaLnBrk="1" fontAlgn="auto" latinLnBrk="0" hangingPunct="1">
              <a:lnSpc>
                <a:spcPct val="100000"/>
              </a:lnSpc>
              <a:spcBef>
                <a:spcPct val="20000"/>
              </a:spcBef>
              <a:spcAft>
                <a:spcPts val="0"/>
              </a:spcAft>
              <a:buClrTx/>
              <a:buSzTx/>
              <a:buFont typeface="Arial" pitchFamily="34" charset="0"/>
              <a:buNone/>
              <a:tabLst/>
              <a:defRPr/>
            </a:pPr>
            <a:r>
              <a:rPr lang="ar-MA" b="1" dirty="0" smtClean="0">
                <a:solidFill>
                  <a:schemeClr val="tx2"/>
                </a:solidFill>
              </a:rPr>
              <a:t>الرباط، 15 مارس 2016</a:t>
            </a:r>
            <a:r>
              <a:rPr lang="fr-FR" b="1" dirty="0" smtClean="0">
                <a:solidFill>
                  <a:schemeClr val="tx2"/>
                </a:solidFill>
              </a:rPr>
              <a:t> </a:t>
            </a:r>
            <a:endParaRPr kumimoji="0" lang="fr-FR" b="0" i="0" u="none" strike="noStrike" kern="1200" cap="none" spc="0" normalizeH="0" baseline="0" noProof="0" dirty="0">
              <a:ln>
                <a:noFill/>
              </a:ln>
              <a:solidFill>
                <a:schemeClr val="tx2"/>
              </a:solidFill>
              <a:effectLst/>
              <a:uLnTx/>
              <a:uFillTx/>
            </a:endParaRPr>
          </a:p>
        </p:txBody>
      </p:sp>
    </p:spTree>
    <p:extLst>
      <p:ext uri="{BB962C8B-B14F-4D97-AF65-F5344CB8AC3E}">
        <p14:creationId xmlns:p14="http://schemas.microsoft.com/office/powerpoint/2010/main" val="2233206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38147"/>
            <a:ext cx="5256584" cy="658835"/>
          </a:xfrm>
          <a:prstGeom prst="rect">
            <a:avLst/>
          </a:prstGeom>
        </p:spPr>
        <p:txBody>
          <a:bodyPr wrap="square">
            <a:spAutoFit/>
          </a:bodyPr>
          <a:lstStyle/>
          <a:p>
            <a:pPr algn="ctr" rtl="1">
              <a:lnSpc>
                <a:spcPct val="150000"/>
              </a:lnSpc>
              <a:spcBef>
                <a:spcPts val="0"/>
              </a:spcBef>
              <a:buNone/>
            </a:pPr>
            <a:r>
              <a:rPr lang="ar-MA" sz="2800" b="1" dirty="0" smtClean="0">
                <a:solidFill>
                  <a:schemeClr val="bg1"/>
                </a:solidFill>
                <a:latin typeface="Arabic Typesetting" pitchFamily="66" charset="-78"/>
              </a:rPr>
              <a:t>المجال الرابع: </a:t>
            </a:r>
            <a:r>
              <a:rPr lang="ar-MA" sz="2800" b="1" dirty="0" err="1" smtClean="0">
                <a:solidFill>
                  <a:schemeClr val="bg1"/>
                </a:solidFill>
                <a:latin typeface="Arabic Typesetting" pitchFamily="66" charset="-78"/>
              </a:rPr>
              <a:t>الحكامة</a:t>
            </a:r>
            <a:r>
              <a:rPr lang="ar-MA" sz="2800" b="1" dirty="0" smtClean="0">
                <a:solidFill>
                  <a:schemeClr val="bg1"/>
                </a:solidFill>
                <a:latin typeface="Arabic Typesetting" pitchFamily="66" charset="-78"/>
              </a:rPr>
              <a:t> وتدبير التغيير </a:t>
            </a:r>
            <a:endParaRPr lang="ar-MA" sz="2800" b="1" dirty="0">
              <a:solidFill>
                <a:schemeClr val="bg1"/>
              </a:solidFill>
              <a:latin typeface="Arabic Typesetting" pitchFamily="66" charset="-78"/>
            </a:endParaRPr>
          </a:p>
        </p:txBody>
      </p:sp>
      <p:graphicFrame>
        <p:nvGraphicFramePr>
          <p:cNvPr id="3" name="Espace réservé du contenu 4"/>
          <p:cNvGraphicFramePr>
            <a:graphicFrameLocks noGrp="1"/>
          </p:cNvGraphicFramePr>
          <p:nvPr>
            <p:ph idx="1"/>
            <p:extLst/>
          </p:nvPr>
        </p:nvGraphicFramePr>
        <p:xfrm>
          <a:off x="467544" y="1124744"/>
          <a:ext cx="8229600" cy="4663440"/>
        </p:xfrm>
        <a:graphic>
          <a:graphicData uri="http://schemas.openxmlformats.org/drawingml/2006/table">
            <a:tbl>
              <a:tblPr firstRow="1" bandRow="1">
                <a:tableStyleId>{69012ECD-51FC-41F1-AA8D-1B2483CD663E}</a:tableStyleId>
              </a:tblPr>
              <a:tblGrid>
                <a:gridCol w="4114800"/>
                <a:gridCol w="4114800"/>
              </a:tblGrid>
              <a:tr h="370840">
                <a:tc>
                  <a:txBody>
                    <a:bodyPr/>
                    <a:lstStyle/>
                    <a:p>
                      <a:pPr algn="ctr" rtl="1"/>
                      <a:r>
                        <a:rPr lang="ar-MA" sz="2400" dirty="0" smtClean="0"/>
                        <a:t>المرجع: مواد الرؤية الاستراتيجية</a:t>
                      </a:r>
                      <a:endParaRPr lang="fr-FR" sz="2400" dirty="0"/>
                    </a:p>
                  </a:txBody>
                  <a:tcPr/>
                </a:tc>
                <a:tc>
                  <a:txBody>
                    <a:bodyPr/>
                    <a:lstStyle/>
                    <a:p>
                      <a:pPr algn="ctr" rtl="1"/>
                      <a:r>
                        <a:rPr lang="ar-MA" sz="2400" dirty="0" smtClean="0"/>
                        <a:t>المشاريع</a:t>
                      </a:r>
                      <a:endParaRPr lang="fr-FR" sz="2400" dirty="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sz="1800" kern="1200" dirty="0" smtClean="0">
                          <a:solidFill>
                            <a:schemeClr val="tx1"/>
                          </a:solidFill>
                          <a:latin typeface="+mn-lt"/>
                          <a:ea typeface="+mn-ea"/>
                          <a:cs typeface="+mn-cs"/>
                        </a:rPr>
                        <a:t>المادة 92– المادة 112 - المادة 113 –المادة 114 – المادة 115– المادة 116 –  المادة 117 –  المادة 118–  المادة 119– المادة 120– المادة121 –  المادة 122</a:t>
                      </a:r>
                      <a:endParaRPr lang="fr-FR" sz="1800" kern="1200" dirty="0" smtClean="0">
                        <a:solidFill>
                          <a:schemeClr val="tx1"/>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fr-FR" dirty="0" smtClean="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a:t>
                      </a:r>
                      <a:r>
                        <a:rPr lang="ar-SA" sz="1800" b="1" kern="1200" dirty="0" err="1" smtClean="0">
                          <a:solidFill>
                            <a:schemeClr val="accent1">
                              <a:lumMod val="75000"/>
                            </a:schemeClr>
                          </a:solidFill>
                          <a:latin typeface="+mn-lt"/>
                          <a:ea typeface="+mn-ea"/>
                          <a:cs typeface="+mn-cs"/>
                        </a:rPr>
                        <a:t>23 </a:t>
                      </a:r>
                      <a:r>
                        <a:rPr lang="ar-SA" sz="1800" b="1" kern="1200" dirty="0" smtClean="0">
                          <a:solidFill>
                            <a:schemeClr val="accent1">
                              <a:lumMod val="75000"/>
                            </a:schemeClr>
                          </a:solidFill>
                          <a:latin typeface="+mn-lt"/>
                          <a:ea typeface="+mn-ea"/>
                          <a:cs typeface="+mn-cs"/>
                        </a:rPr>
                        <a:t>: تعزيز تعبئة الفاعلين والشركاء حول المدرسة المغربية</a:t>
                      </a:r>
                    </a:p>
                  </a:txBody>
                  <a:tcPr/>
                </a:tc>
              </a:tr>
              <a:tr h="590388">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sz="1800" kern="1200" dirty="0" smtClean="0">
                          <a:solidFill>
                            <a:schemeClr val="tx1"/>
                          </a:solidFill>
                          <a:latin typeface="+mn-lt"/>
                          <a:ea typeface="+mn-ea"/>
                          <a:cs typeface="+mn-cs"/>
                        </a:rPr>
                        <a:t>المادة 124– المادة </a:t>
                      </a:r>
                      <a:r>
                        <a:rPr lang="ar-MA" sz="1800" kern="1200" dirty="0" err="1" smtClean="0">
                          <a:solidFill>
                            <a:schemeClr val="tx1"/>
                          </a:solidFill>
                          <a:latin typeface="+mn-lt"/>
                          <a:ea typeface="+mn-ea"/>
                          <a:cs typeface="+mn-cs"/>
                        </a:rPr>
                        <a:t>125 </a:t>
                      </a:r>
                      <a:r>
                        <a:rPr lang="ar-MA" sz="1800" kern="1200" dirty="0" smtClean="0">
                          <a:solidFill>
                            <a:schemeClr val="tx1"/>
                          </a:solidFill>
                          <a:latin typeface="+mn-lt"/>
                          <a:ea typeface="+mn-ea"/>
                          <a:cs typeface="+mn-cs"/>
                        </a:rPr>
                        <a:t>–  المادة 128– المادة </a:t>
                      </a:r>
                      <a:r>
                        <a:rPr lang="ar-MA" sz="1800" kern="1200" dirty="0" err="1" smtClean="0">
                          <a:solidFill>
                            <a:schemeClr val="tx1"/>
                          </a:solidFill>
                          <a:latin typeface="+mn-lt"/>
                          <a:ea typeface="+mn-ea"/>
                          <a:cs typeface="+mn-cs"/>
                        </a:rPr>
                        <a:t>123 </a:t>
                      </a:r>
                      <a:r>
                        <a:rPr lang="ar-MA" sz="1800" kern="1200" dirty="0" smtClean="0">
                          <a:solidFill>
                            <a:schemeClr val="tx1"/>
                          </a:solidFill>
                          <a:latin typeface="+mn-lt"/>
                          <a:ea typeface="+mn-ea"/>
                          <a:cs typeface="+mn-cs"/>
                        </a:rPr>
                        <a:t>–  المادة 130</a:t>
                      </a:r>
                      <a:endParaRPr lang="fr-FR" dirty="0" smtClean="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a:t>
                      </a:r>
                      <a:r>
                        <a:rPr lang="ar-SA" sz="1800" b="1" kern="1200" dirty="0" err="1" smtClean="0">
                          <a:solidFill>
                            <a:schemeClr val="accent1">
                              <a:lumMod val="75000"/>
                            </a:schemeClr>
                          </a:solidFill>
                          <a:latin typeface="+mn-lt"/>
                          <a:ea typeface="+mn-ea"/>
                          <a:cs typeface="+mn-cs"/>
                        </a:rPr>
                        <a:t>24 </a:t>
                      </a:r>
                      <a:r>
                        <a:rPr lang="ar-SA" sz="1800" b="1" kern="1200" dirty="0" smtClean="0">
                          <a:solidFill>
                            <a:schemeClr val="accent1">
                              <a:lumMod val="75000"/>
                            </a:schemeClr>
                          </a:solidFill>
                          <a:latin typeface="+mn-lt"/>
                          <a:ea typeface="+mn-ea"/>
                          <a:cs typeface="+mn-cs"/>
                        </a:rPr>
                        <a:t>: </a:t>
                      </a:r>
                      <a:r>
                        <a:rPr lang="ar-SA" sz="1800" b="1" kern="1200" dirty="0" err="1" smtClean="0">
                          <a:solidFill>
                            <a:schemeClr val="accent1">
                              <a:lumMod val="75000"/>
                            </a:schemeClr>
                          </a:solidFill>
                          <a:latin typeface="+mn-lt"/>
                          <a:ea typeface="+mn-ea"/>
                          <a:cs typeface="+mn-cs"/>
                        </a:rPr>
                        <a:t>مأسسة</a:t>
                      </a:r>
                      <a:r>
                        <a:rPr lang="ar-SA" sz="1800" b="1" kern="1200" dirty="0" smtClean="0">
                          <a:solidFill>
                            <a:schemeClr val="accent1">
                              <a:lumMod val="75000"/>
                            </a:schemeClr>
                          </a:solidFill>
                          <a:latin typeface="+mn-lt"/>
                          <a:ea typeface="+mn-ea"/>
                          <a:cs typeface="+mn-cs"/>
                        </a:rPr>
                        <a:t> التعاقد والمواكبة والتقييم حول المدرسة المغربية </a:t>
                      </a:r>
                    </a:p>
                    <a:p>
                      <a:pPr marL="0" marR="0" indent="0" algn="r" defTabSz="914400" rtl="1" eaLnBrk="1" fontAlgn="auto" latinLnBrk="0" hangingPunct="1">
                        <a:lnSpc>
                          <a:spcPct val="100000"/>
                        </a:lnSpc>
                        <a:spcBef>
                          <a:spcPts val="0"/>
                        </a:spcBef>
                        <a:spcAft>
                          <a:spcPts val="0"/>
                        </a:spcAft>
                        <a:buClrTx/>
                        <a:buSzTx/>
                        <a:buFontTx/>
                        <a:buNone/>
                        <a:tabLst/>
                        <a:defRPr/>
                      </a:pPr>
                      <a:endParaRPr lang="ar-SA" sz="1800" b="1" kern="1200" dirty="0" smtClean="0">
                        <a:solidFill>
                          <a:schemeClr val="accent1">
                            <a:lumMod val="75000"/>
                          </a:schemeClr>
                        </a:solidFill>
                        <a:latin typeface="+mn-lt"/>
                        <a:ea typeface="+mn-ea"/>
                        <a:cs typeface="+mn-cs"/>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sz="1800" kern="1200" dirty="0" smtClean="0">
                          <a:solidFill>
                            <a:schemeClr val="tx1"/>
                          </a:solidFill>
                          <a:latin typeface="+mn-lt"/>
                          <a:ea typeface="+mn-ea"/>
                          <a:cs typeface="+mn-cs"/>
                        </a:rPr>
                        <a:t>المادة 89– المادة 90– المادة 91–  المادة 94 –  المادة 95 - المادة 131– المادة 132– المادة 133–  المادة 134</a:t>
                      </a:r>
                      <a:endParaRPr lang="fr-FR" dirty="0" smtClean="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25: تطوير </a:t>
                      </a:r>
                      <a:r>
                        <a:rPr lang="ar-SA" sz="1800" b="1" kern="1200" dirty="0" err="1" smtClean="0">
                          <a:solidFill>
                            <a:schemeClr val="accent1">
                              <a:lumMod val="75000"/>
                            </a:schemeClr>
                          </a:solidFill>
                          <a:latin typeface="+mn-lt"/>
                          <a:ea typeface="+mn-ea"/>
                          <a:cs typeface="+mn-cs"/>
                        </a:rPr>
                        <a:t>الحكامة</a:t>
                      </a:r>
                      <a:r>
                        <a:rPr lang="ar-SA" sz="1800" b="1" kern="1200" dirty="0" smtClean="0">
                          <a:solidFill>
                            <a:schemeClr val="accent1">
                              <a:lumMod val="75000"/>
                            </a:schemeClr>
                          </a:solidFill>
                          <a:latin typeface="+mn-lt"/>
                          <a:ea typeface="+mn-ea"/>
                          <a:cs typeface="+mn-cs"/>
                        </a:rPr>
                        <a:t> والريادة وقدرات التدبير</a:t>
                      </a:r>
                    </a:p>
                    <a:p>
                      <a:pPr marL="0" marR="0" indent="0" algn="r" defTabSz="914400" rtl="1" eaLnBrk="1" fontAlgn="auto" latinLnBrk="0" hangingPunct="1">
                        <a:lnSpc>
                          <a:spcPct val="100000"/>
                        </a:lnSpc>
                        <a:spcBef>
                          <a:spcPts val="0"/>
                        </a:spcBef>
                        <a:spcAft>
                          <a:spcPts val="0"/>
                        </a:spcAft>
                        <a:buClrTx/>
                        <a:buSzTx/>
                        <a:buFontTx/>
                        <a:buNone/>
                        <a:tabLst/>
                        <a:defRPr/>
                      </a:pPr>
                      <a:endParaRPr lang="ar-SA" sz="1800" b="1" kern="1200" dirty="0" smtClean="0">
                        <a:solidFill>
                          <a:schemeClr val="accent1">
                            <a:lumMod val="75000"/>
                          </a:schemeClr>
                        </a:solidFill>
                        <a:latin typeface="+mn-lt"/>
                        <a:ea typeface="+mn-ea"/>
                        <a:cs typeface="+mn-cs"/>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sz="1800" kern="1200" dirty="0" smtClean="0">
                          <a:solidFill>
                            <a:schemeClr val="tx1"/>
                          </a:solidFill>
                          <a:latin typeface="+mn-lt"/>
                          <a:ea typeface="+mn-ea"/>
                          <a:cs typeface="+mn-cs"/>
                        </a:rPr>
                        <a:t>المادة 92– المادة 93</a:t>
                      </a:r>
                      <a:endParaRPr lang="fr-FR" dirty="0" smtClean="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26: تقوية نظام المعلومات للتربية والتكوين</a:t>
                      </a:r>
                    </a:p>
                    <a:p>
                      <a:pPr marL="0" marR="0" indent="0" algn="r" defTabSz="914400" rtl="1" eaLnBrk="1" fontAlgn="auto" latinLnBrk="0" hangingPunct="1">
                        <a:lnSpc>
                          <a:spcPct val="100000"/>
                        </a:lnSpc>
                        <a:spcBef>
                          <a:spcPts val="0"/>
                        </a:spcBef>
                        <a:spcAft>
                          <a:spcPts val="0"/>
                        </a:spcAft>
                        <a:buClrTx/>
                        <a:buSzTx/>
                        <a:buFontTx/>
                        <a:buNone/>
                        <a:tabLst/>
                        <a:defRPr/>
                      </a:pPr>
                      <a:endParaRPr lang="ar-SA" sz="1800" b="1" kern="1200" dirty="0" smtClean="0">
                        <a:solidFill>
                          <a:schemeClr val="accent1">
                            <a:lumMod val="75000"/>
                          </a:schemeClr>
                        </a:solidFill>
                        <a:latin typeface="+mn-lt"/>
                        <a:ea typeface="+mn-ea"/>
                        <a:cs typeface="+mn-cs"/>
                      </a:endParaRPr>
                    </a:p>
                  </a:txBody>
                  <a:tcPr anchor="ctr"/>
                </a:tc>
              </a:tr>
            </a:tbl>
          </a:graphicData>
        </a:graphic>
      </p:graphicFrame>
      <p:sp>
        <p:nvSpPr>
          <p:cNvPr id="4" name="Espace réservé du numéro de diapositive 3"/>
          <p:cNvSpPr>
            <a:spLocks noGrp="1"/>
          </p:cNvSpPr>
          <p:nvPr>
            <p:ph type="sldNum" sz="quarter" idx="12"/>
          </p:nvPr>
        </p:nvSpPr>
        <p:spPr/>
        <p:txBody>
          <a:bodyPr/>
          <a:lstStyle/>
          <a:p>
            <a:fld id="{D3E04377-CB08-45BC-BBE7-7847619855FB}" type="slidenum">
              <a:rPr lang="fr-FR" smtClean="0">
                <a:solidFill>
                  <a:prstClr val="black">
                    <a:tint val="75000"/>
                  </a:prstClr>
                </a:solidFill>
              </a:rPr>
              <a:pPr/>
              <a:t>10</a:t>
            </a:fld>
            <a:endParaRPr lang="fr-FR">
              <a:solidFill>
                <a:prstClr val="black">
                  <a:tint val="75000"/>
                </a:prstClr>
              </a:solidFill>
            </a:endParaRPr>
          </a:p>
        </p:txBody>
      </p:sp>
    </p:spTree>
    <p:extLst>
      <p:ext uri="{BB962C8B-B14F-4D97-AF65-F5344CB8AC3E}">
        <p14:creationId xmlns:p14="http://schemas.microsoft.com/office/powerpoint/2010/main" val="2088857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3E04377-CB08-45BC-BBE7-7847619855FB}" type="slidenum">
              <a:rPr lang="fr-FR" smtClean="0"/>
              <a:pPr/>
              <a:t>11</a:t>
            </a:fld>
            <a:endParaRPr lang="fr-FR"/>
          </a:p>
        </p:txBody>
      </p:sp>
      <p:sp>
        <p:nvSpPr>
          <p:cNvPr id="32" name="ZoneTexte 31"/>
          <p:cNvSpPr txBox="1"/>
          <p:nvPr/>
        </p:nvSpPr>
        <p:spPr>
          <a:xfrm>
            <a:off x="5508104" y="1268760"/>
            <a:ext cx="2952328" cy="4680520"/>
          </a:xfrm>
          <a:prstGeom prst="rect">
            <a:avLst/>
          </a:prstGeom>
          <a:solidFill>
            <a:schemeClr val="accent1">
              <a:lumMod val="40000"/>
              <a:lumOff val="60000"/>
            </a:schemeClr>
          </a:solidFill>
        </p:spPr>
        <p:txBody>
          <a:bodyPr wrap="square" rtlCol="0">
            <a:spAutoFit/>
          </a:bodyPr>
          <a:lstStyle/>
          <a:p>
            <a:endParaRPr lang="ar-MA" dirty="0" smtClean="0"/>
          </a:p>
          <a:p>
            <a:endParaRPr lang="ar-MA" dirty="0" smtClean="0"/>
          </a:p>
          <a:p>
            <a:endParaRPr lang="ar-MA" dirty="0" smtClean="0"/>
          </a:p>
          <a:p>
            <a:endParaRPr lang="ar-MA" dirty="0" smtClean="0"/>
          </a:p>
          <a:p>
            <a:endParaRPr lang="ar-MA" dirty="0" smtClean="0"/>
          </a:p>
          <a:p>
            <a:endParaRPr lang="ar-MA" dirty="0" smtClean="0"/>
          </a:p>
          <a:p>
            <a:endParaRPr lang="ar-MA" dirty="0" smtClean="0"/>
          </a:p>
          <a:p>
            <a:endParaRPr lang="ar-MA" dirty="0" smtClean="0"/>
          </a:p>
          <a:p>
            <a:endParaRPr lang="ar-MA" dirty="0" smtClean="0"/>
          </a:p>
          <a:p>
            <a:endParaRPr lang="ar-MA" dirty="0" smtClean="0"/>
          </a:p>
          <a:p>
            <a:endParaRPr lang="ar-MA" dirty="0" smtClean="0"/>
          </a:p>
          <a:p>
            <a:endParaRPr lang="ar-MA" dirty="0" smtClean="0"/>
          </a:p>
          <a:p>
            <a:endParaRPr lang="ar-MA" dirty="0" smtClean="0"/>
          </a:p>
          <a:p>
            <a:endParaRPr lang="ar-MA" dirty="0" smtClean="0"/>
          </a:p>
          <a:p>
            <a:endParaRPr lang="ar-MA" dirty="0" smtClean="0"/>
          </a:p>
          <a:p>
            <a:endParaRPr lang="fr-FR" dirty="0"/>
          </a:p>
        </p:txBody>
      </p:sp>
      <p:grpSp>
        <p:nvGrpSpPr>
          <p:cNvPr id="2" name="Groupe 30"/>
          <p:cNvGrpSpPr/>
          <p:nvPr/>
        </p:nvGrpSpPr>
        <p:grpSpPr>
          <a:xfrm>
            <a:off x="5903640" y="1436591"/>
            <a:ext cx="2052736" cy="4179369"/>
            <a:chOff x="6876256" y="4245567"/>
            <a:chExt cx="2052736" cy="4179369"/>
          </a:xfrm>
        </p:grpSpPr>
        <p:grpSp>
          <p:nvGrpSpPr>
            <p:cNvPr id="4" name="Groupe 25"/>
            <p:cNvGrpSpPr/>
            <p:nvPr/>
          </p:nvGrpSpPr>
          <p:grpSpPr>
            <a:xfrm>
              <a:off x="6876256" y="4245567"/>
              <a:ext cx="2016224" cy="2063753"/>
              <a:chOff x="6372200" y="4794247"/>
              <a:chExt cx="2016224" cy="2063753"/>
            </a:xfrm>
          </p:grpSpPr>
          <p:sp>
            <p:nvSpPr>
              <p:cNvPr id="24" name="Ellipse 23"/>
              <p:cNvSpPr/>
              <p:nvPr/>
            </p:nvSpPr>
            <p:spPr>
              <a:xfrm>
                <a:off x="6372200" y="4797152"/>
                <a:ext cx="2016224" cy="2060848"/>
              </a:xfrm>
              <a:prstGeom prst="ellipse">
                <a:avLst/>
              </a:prstGeom>
              <a:solidFill>
                <a:schemeClr val="accent1">
                  <a:lumMod val="75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6" name="Groupe 11"/>
              <p:cNvGrpSpPr/>
              <p:nvPr/>
            </p:nvGrpSpPr>
            <p:grpSpPr>
              <a:xfrm>
                <a:off x="6588224" y="4794247"/>
                <a:ext cx="1728192" cy="1404156"/>
                <a:chOff x="1315692" y="935472"/>
                <a:chExt cx="2117036" cy="1764196"/>
              </a:xfrm>
            </p:grpSpPr>
            <p:sp>
              <p:nvSpPr>
                <p:cNvPr id="13" name="Ellipse 12"/>
                <p:cNvSpPr/>
                <p:nvPr/>
              </p:nvSpPr>
              <p:spPr>
                <a:xfrm>
                  <a:off x="1403902" y="935472"/>
                  <a:ext cx="1764195" cy="1764196"/>
                </a:xfrm>
                <a:prstGeom prst="ellipse">
                  <a:avLst/>
                </a:pr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Ellipse 8"/>
                <p:cNvSpPr/>
                <p:nvPr/>
              </p:nvSpPr>
              <p:spPr>
                <a:xfrm>
                  <a:off x="1315692" y="1342594"/>
                  <a:ext cx="2117036" cy="8820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ar-MA" sz="2000" kern="1200" dirty="0" smtClean="0"/>
                    <a:t>التدابير ذات الأولوية</a:t>
                  </a:r>
                  <a:endParaRPr lang="fr-FR" sz="2000" kern="1200" dirty="0"/>
                </a:p>
              </p:txBody>
            </p:sp>
          </p:grpSp>
        </p:grpSp>
        <p:sp>
          <p:nvSpPr>
            <p:cNvPr id="21" name="Ellipse 20"/>
            <p:cNvSpPr/>
            <p:nvPr/>
          </p:nvSpPr>
          <p:spPr>
            <a:xfrm>
              <a:off x="6984776" y="6570730"/>
              <a:ext cx="1944216" cy="1854206"/>
            </a:xfrm>
            <a:prstGeom prst="ellipse">
              <a:avLst/>
            </a:prstGeom>
            <a:solidFill>
              <a:schemeClr val="accent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9" name="ZoneTexte 28"/>
            <p:cNvSpPr txBox="1"/>
            <p:nvPr/>
          </p:nvSpPr>
          <p:spPr>
            <a:xfrm>
              <a:off x="7452320" y="7272808"/>
              <a:ext cx="1224136" cy="369332"/>
            </a:xfrm>
            <a:prstGeom prst="rect">
              <a:avLst/>
            </a:prstGeom>
            <a:noFill/>
          </p:spPr>
          <p:txBody>
            <a:bodyPr wrap="square" rtlCol="0">
              <a:spAutoFit/>
            </a:bodyPr>
            <a:lstStyle/>
            <a:p>
              <a:r>
                <a:rPr lang="ar-MA" b="1" dirty="0" smtClean="0">
                  <a:solidFill>
                    <a:schemeClr val="bg1"/>
                  </a:solidFill>
                </a:rPr>
                <a:t>12 مشروع</a:t>
              </a:r>
              <a:endParaRPr lang="fr-FR" b="1" dirty="0">
                <a:solidFill>
                  <a:schemeClr val="bg1"/>
                </a:solidFill>
              </a:endParaRPr>
            </a:p>
          </p:txBody>
        </p:sp>
        <p:sp>
          <p:nvSpPr>
            <p:cNvPr id="30" name="ZoneTexte 29"/>
            <p:cNvSpPr txBox="1"/>
            <p:nvPr/>
          </p:nvSpPr>
          <p:spPr>
            <a:xfrm>
              <a:off x="7380312" y="5721731"/>
              <a:ext cx="1224136" cy="369332"/>
            </a:xfrm>
            <a:prstGeom prst="rect">
              <a:avLst/>
            </a:prstGeom>
            <a:noFill/>
          </p:spPr>
          <p:txBody>
            <a:bodyPr wrap="square" rtlCol="0">
              <a:spAutoFit/>
            </a:bodyPr>
            <a:lstStyle/>
            <a:p>
              <a:r>
                <a:rPr lang="ar-MA" b="1" dirty="0" smtClean="0">
                  <a:solidFill>
                    <a:schemeClr val="bg1"/>
                  </a:solidFill>
                </a:rPr>
                <a:t>14 مشروع</a:t>
              </a:r>
              <a:endParaRPr lang="fr-FR" b="1" dirty="0">
                <a:solidFill>
                  <a:schemeClr val="bg1"/>
                </a:solidFill>
              </a:endParaRPr>
            </a:p>
          </p:txBody>
        </p:sp>
      </p:grpSp>
      <p:sp>
        <p:nvSpPr>
          <p:cNvPr id="33" name="ZoneTexte 32"/>
          <p:cNvSpPr txBox="1"/>
          <p:nvPr/>
        </p:nvSpPr>
        <p:spPr>
          <a:xfrm>
            <a:off x="5508104" y="908720"/>
            <a:ext cx="2952328" cy="369332"/>
          </a:xfrm>
          <a:prstGeom prst="rect">
            <a:avLst/>
          </a:prstGeom>
          <a:solidFill>
            <a:schemeClr val="tx2"/>
          </a:solidFill>
        </p:spPr>
        <p:txBody>
          <a:bodyPr wrap="square" rtlCol="0">
            <a:spAutoFit/>
          </a:bodyPr>
          <a:lstStyle/>
          <a:p>
            <a:pPr algn="ctr"/>
            <a:r>
              <a:rPr lang="ar-MA" b="1" dirty="0" smtClean="0">
                <a:solidFill>
                  <a:schemeClr val="bg1"/>
                </a:solidFill>
              </a:rPr>
              <a:t>26 مشروع</a:t>
            </a:r>
            <a:endParaRPr lang="fr-FR" b="1" dirty="0">
              <a:solidFill>
                <a:schemeClr val="bg1"/>
              </a:solidFill>
            </a:endParaRPr>
          </a:p>
        </p:txBody>
      </p:sp>
      <p:sp>
        <p:nvSpPr>
          <p:cNvPr id="19" name="Rectangle 18"/>
          <p:cNvSpPr/>
          <p:nvPr/>
        </p:nvSpPr>
        <p:spPr>
          <a:xfrm>
            <a:off x="214282" y="0"/>
            <a:ext cx="8929718" cy="586699"/>
          </a:xfrm>
          <a:prstGeom prst="rect">
            <a:avLst/>
          </a:prstGeom>
        </p:spPr>
        <p:txBody>
          <a:bodyPr wrap="square">
            <a:spAutoFit/>
          </a:bodyPr>
          <a:lstStyle/>
          <a:p>
            <a:pPr algn="ctr">
              <a:lnSpc>
                <a:spcPct val="150000"/>
              </a:lnSpc>
            </a:pPr>
            <a:r>
              <a:rPr lang="ar-MA" sz="2400" b="1" dirty="0" smtClean="0">
                <a:solidFill>
                  <a:schemeClr val="bg1"/>
                </a:solidFill>
              </a:rPr>
              <a:t> تنزيل المشاريع الاستراتيجية</a:t>
            </a:r>
            <a:endParaRPr lang="fr-FR" sz="2400" b="1" dirty="0">
              <a:solidFill>
                <a:schemeClr val="bg1"/>
              </a:solidFill>
            </a:endParaRPr>
          </a:p>
        </p:txBody>
      </p:sp>
      <p:grpSp>
        <p:nvGrpSpPr>
          <p:cNvPr id="43" name="Groupe 42"/>
          <p:cNvGrpSpPr/>
          <p:nvPr/>
        </p:nvGrpSpPr>
        <p:grpSpPr>
          <a:xfrm>
            <a:off x="2195736" y="1772816"/>
            <a:ext cx="2721575" cy="792088"/>
            <a:chOff x="2195736" y="1772816"/>
            <a:chExt cx="2721575" cy="792088"/>
          </a:xfrm>
        </p:grpSpPr>
        <p:sp>
          <p:nvSpPr>
            <p:cNvPr id="39" name="Rectangle 38"/>
            <p:cNvSpPr/>
            <p:nvPr/>
          </p:nvSpPr>
          <p:spPr>
            <a:xfrm>
              <a:off x="2195736" y="1772816"/>
              <a:ext cx="266429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40" name="Groupe 39"/>
            <p:cNvGrpSpPr/>
            <p:nvPr/>
          </p:nvGrpSpPr>
          <p:grpSpPr>
            <a:xfrm>
              <a:off x="2267744" y="1988840"/>
              <a:ext cx="2649567" cy="355360"/>
              <a:chOff x="201161" y="0"/>
              <a:chExt cx="2649567" cy="355360"/>
            </a:xfrm>
          </p:grpSpPr>
          <p:sp>
            <p:nvSpPr>
              <p:cNvPr id="41" name="Rectangle 40"/>
              <p:cNvSpPr/>
              <p:nvPr/>
            </p:nvSpPr>
            <p:spPr>
              <a:xfrm>
                <a:off x="201161" y="0"/>
                <a:ext cx="2649567" cy="3553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42" name="Rectangle 41"/>
              <p:cNvSpPr/>
              <p:nvPr/>
            </p:nvSpPr>
            <p:spPr>
              <a:xfrm>
                <a:off x="201161" y="0"/>
                <a:ext cx="2649567" cy="3553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104" tIns="0" rIns="0" bIns="0" numCol="1" spcCol="1270" anchor="t" anchorCtr="0">
                <a:noAutofit/>
              </a:bodyPr>
              <a:lstStyle/>
              <a:p>
                <a:pPr lvl="0" algn="ctr" defTabSz="800100">
                  <a:lnSpc>
                    <a:spcPct val="90000"/>
                  </a:lnSpc>
                  <a:spcBef>
                    <a:spcPct val="0"/>
                  </a:spcBef>
                  <a:spcAft>
                    <a:spcPct val="35000"/>
                  </a:spcAft>
                </a:pPr>
                <a:r>
                  <a:rPr lang="ar-MA" b="1" dirty="0" smtClean="0">
                    <a:solidFill>
                      <a:schemeClr val="bg1"/>
                    </a:solidFill>
                  </a:rPr>
                  <a:t>المدى </a:t>
                </a:r>
                <a:r>
                  <a:rPr lang="ar-MA" sz="1800" b="1" kern="1200" dirty="0" smtClean="0">
                    <a:solidFill>
                      <a:schemeClr val="bg1"/>
                    </a:solidFill>
                  </a:rPr>
                  <a:t>القريب: 3 سنوات</a:t>
                </a:r>
                <a:endParaRPr lang="fr-FR" sz="1800" b="1" kern="1200" dirty="0">
                  <a:solidFill>
                    <a:schemeClr val="bg1"/>
                  </a:solidFill>
                </a:endParaRPr>
              </a:p>
            </p:txBody>
          </p:sp>
        </p:grpSp>
      </p:grpSp>
      <p:grpSp>
        <p:nvGrpSpPr>
          <p:cNvPr id="44" name="Groupe 43"/>
          <p:cNvGrpSpPr/>
          <p:nvPr/>
        </p:nvGrpSpPr>
        <p:grpSpPr>
          <a:xfrm>
            <a:off x="2210465" y="3087015"/>
            <a:ext cx="2721575" cy="792088"/>
            <a:chOff x="2195736" y="1700808"/>
            <a:chExt cx="2721575" cy="792088"/>
          </a:xfrm>
        </p:grpSpPr>
        <p:sp>
          <p:nvSpPr>
            <p:cNvPr id="45" name="Rectangle 44"/>
            <p:cNvSpPr/>
            <p:nvPr/>
          </p:nvSpPr>
          <p:spPr>
            <a:xfrm>
              <a:off x="2195736" y="1700808"/>
              <a:ext cx="266429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46" name="Groupe 39"/>
            <p:cNvGrpSpPr/>
            <p:nvPr/>
          </p:nvGrpSpPr>
          <p:grpSpPr>
            <a:xfrm>
              <a:off x="2267744" y="1988840"/>
              <a:ext cx="2649567" cy="355360"/>
              <a:chOff x="201161" y="0"/>
              <a:chExt cx="2649567" cy="355360"/>
            </a:xfrm>
          </p:grpSpPr>
          <p:sp>
            <p:nvSpPr>
              <p:cNvPr id="47" name="Rectangle 46"/>
              <p:cNvSpPr/>
              <p:nvPr/>
            </p:nvSpPr>
            <p:spPr>
              <a:xfrm>
                <a:off x="201161" y="0"/>
                <a:ext cx="2649567" cy="3553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48" name="Rectangle 47"/>
              <p:cNvSpPr/>
              <p:nvPr/>
            </p:nvSpPr>
            <p:spPr>
              <a:xfrm>
                <a:off x="201161" y="0"/>
                <a:ext cx="2649567" cy="3553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104" tIns="0" rIns="0" bIns="0" numCol="1" spcCol="1270" anchor="t" anchorCtr="0">
                <a:noAutofit/>
              </a:bodyPr>
              <a:lstStyle/>
              <a:p>
                <a:pPr lvl="0" algn="ctr" defTabSz="800100">
                  <a:lnSpc>
                    <a:spcPct val="90000"/>
                  </a:lnSpc>
                  <a:spcBef>
                    <a:spcPct val="0"/>
                  </a:spcBef>
                  <a:spcAft>
                    <a:spcPct val="35000"/>
                  </a:spcAft>
                </a:pPr>
                <a:r>
                  <a:rPr lang="ar-MA" b="1" dirty="0">
                    <a:solidFill>
                      <a:schemeClr val="bg1"/>
                    </a:solidFill>
                  </a:rPr>
                  <a:t>المدى </a:t>
                </a:r>
                <a:r>
                  <a:rPr lang="ar-MA" b="1" dirty="0" smtClean="0">
                    <a:solidFill>
                      <a:schemeClr val="bg1"/>
                    </a:solidFill>
                  </a:rPr>
                  <a:t>المتوسط: 6 سنوات</a:t>
                </a:r>
                <a:endParaRPr lang="fr-FR" b="1" dirty="0">
                  <a:solidFill>
                    <a:schemeClr val="bg1"/>
                  </a:solidFill>
                </a:endParaRPr>
              </a:p>
              <a:p>
                <a:pPr lvl="0" defTabSz="800100">
                  <a:lnSpc>
                    <a:spcPct val="90000"/>
                  </a:lnSpc>
                  <a:spcBef>
                    <a:spcPct val="0"/>
                  </a:spcBef>
                  <a:spcAft>
                    <a:spcPct val="35000"/>
                  </a:spcAft>
                </a:pPr>
                <a:endParaRPr lang="ar-MA" b="1" dirty="0" smtClean="0">
                  <a:solidFill>
                    <a:schemeClr val="bg1"/>
                  </a:solidFill>
                </a:endParaRPr>
              </a:p>
            </p:txBody>
          </p:sp>
        </p:grpSp>
      </p:grpSp>
      <p:grpSp>
        <p:nvGrpSpPr>
          <p:cNvPr id="49" name="Groupe 48"/>
          <p:cNvGrpSpPr/>
          <p:nvPr/>
        </p:nvGrpSpPr>
        <p:grpSpPr>
          <a:xfrm>
            <a:off x="2210465" y="4486491"/>
            <a:ext cx="2721575" cy="792088"/>
            <a:chOff x="2195736" y="1700808"/>
            <a:chExt cx="2721575" cy="792088"/>
          </a:xfrm>
        </p:grpSpPr>
        <p:sp>
          <p:nvSpPr>
            <p:cNvPr id="50" name="Rectangle 49"/>
            <p:cNvSpPr/>
            <p:nvPr/>
          </p:nvSpPr>
          <p:spPr>
            <a:xfrm>
              <a:off x="2195736" y="1700808"/>
              <a:ext cx="266429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51" name="Groupe 39"/>
            <p:cNvGrpSpPr/>
            <p:nvPr/>
          </p:nvGrpSpPr>
          <p:grpSpPr>
            <a:xfrm>
              <a:off x="2267744" y="1988840"/>
              <a:ext cx="2649567" cy="355360"/>
              <a:chOff x="201161" y="0"/>
              <a:chExt cx="2649567" cy="355360"/>
            </a:xfrm>
          </p:grpSpPr>
          <p:sp>
            <p:nvSpPr>
              <p:cNvPr id="52" name="Rectangle 51"/>
              <p:cNvSpPr/>
              <p:nvPr/>
            </p:nvSpPr>
            <p:spPr>
              <a:xfrm>
                <a:off x="201161" y="0"/>
                <a:ext cx="2649567" cy="3553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53" name="Rectangle 52"/>
              <p:cNvSpPr/>
              <p:nvPr/>
            </p:nvSpPr>
            <p:spPr>
              <a:xfrm>
                <a:off x="201161" y="0"/>
                <a:ext cx="2649567" cy="3553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104" tIns="0" rIns="0" bIns="0" numCol="1" spcCol="1270" anchor="t" anchorCtr="0">
                <a:noAutofit/>
              </a:bodyPr>
              <a:lstStyle/>
              <a:p>
                <a:pPr lvl="0" algn="ctr" defTabSz="800100">
                  <a:lnSpc>
                    <a:spcPct val="90000"/>
                  </a:lnSpc>
                  <a:spcBef>
                    <a:spcPct val="0"/>
                  </a:spcBef>
                  <a:spcAft>
                    <a:spcPct val="35000"/>
                  </a:spcAft>
                </a:pPr>
                <a:r>
                  <a:rPr lang="ar-MA" b="1" dirty="0">
                    <a:solidFill>
                      <a:schemeClr val="bg1"/>
                    </a:solidFill>
                  </a:rPr>
                  <a:t>المدى </a:t>
                </a:r>
                <a:r>
                  <a:rPr lang="ar-MA" b="1" dirty="0" smtClean="0">
                    <a:solidFill>
                      <a:schemeClr val="bg1"/>
                    </a:solidFill>
                  </a:rPr>
                  <a:t>البعيد: ما يفوق 6 سنوات</a:t>
                </a:r>
                <a:endParaRPr lang="fr-FR" b="1" dirty="0">
                  <a:solidFill>
                    <a:schemeClr val="bg1"/>
                  </a:solidFill>
                </a:endParaRPr>
              </a:p>
            </p:txBody>
          </p:sp>
        </p:grpSp>
      </p:grpSp>
      <p:sp>
        <p:nvSpPr>
          <p:cNvPr id="64" name="ZoneTexte 63"/>
          <p:cNvSpPr txBox="1"/>
          <p:nvPr/>
        </p:nvSpPr>
        <p:spPr>
          <a:xfrm>
            <a:off x="230245" y="2488828"/>
            <a:ext cx="1728192" cy="2308324"/>
          </a:xfrm>
          <a:prstGeom prst="rect">
            <a:avLst/>
          </a:prstGeom>
          <a:noFill/>
          <a:ln>
            <a:solidFill>
              <a:schemeClr val="tx2">
                <a:lumMod val="75000"/>
              </a:schemeClr>
            </a:solidFill>
          </a:ln>
        </p:spPr>
        <p:txBody>
          <a:bodyPr wrap="square" rtlCol="0">
            <a:spAutoFit/>
          </a:bodyPr>
          <a:lstStyle/>
          <a:p>
            <a:pPr algn="r" rtl="1">
              <a:spcBef>
                <a:spcPts val="1200"/>
              </a:spcBef>
              <a:spcAft>
                <a:spcPts val="1200"/>
              </a:spcAft>
            </a:pPr>
            <a:r>
              <a:rPr lang="ar-MA" sz="2400" dirty="0" smtClean="0">
                <a:solidFill>
                  <a:schemeClr val="accent1">
                    <a:lumMod val="75000"/>
                  </a:schemeClr>
                </a:solidFill>
              </a:rPr>
              <a:t>تفعيل المشاريع الاستراتيجية </a:t>
            </a:r>
            <a:r>
              <a:rPr lang="ar-MA" sz="2400" b="1" dirty="0" smtClean="0">
                <a:solidFill>
                  <a:srgbClr val="C00000"/>
                </a:solidFill>
              </a:rPr>
              <a:t>عبر مخططات</a:t>
            </a:r>
            <a:r>
              <a:rPr lang="ar-MA" sz="2400" dirty="0" smtClean="0">
                <a:solidFill>
                  <a:schemeClr val="accent1">
                    <a:lumMod val="75000"/>
                  </a:schemeClr>
                </a:solidFill>
              </a:rPr>
              <a:t> تمكن من التقييم المنتظم </a:t>
            </a:r>
            <a:r>
              <a:rPr lang="ar-MA" sz="2400" dirty="0">
                <a:solidFill>
                  <a:schemeClr val="accent1">
                    <a:lumMod val="75000"/>
                  </a:schemeClr>
                </a:solidFill>
              </a:rPr>
              <a:t>ل</a:t>
            </a:r>
            <a:r>
              <a:rPr lang="ar-MA" sz="2400" dirty="0" smtClean="0">
                <a:solidFill>
                  <a:schemeClr val="accent1">
                    <a:lumMod val="75000"/>
                  </a:schemeClr>
                </a:solidFill>
              </a:rPr>
              <a:t>لرؤية الاستراتيجية</a:t>
            </a:r>
          </a:p>
        </p:txBody>
      </p:sp>
      <p:cxnSp>
        <p:nvCxnSpPr>
          <p:cNvPr id="68" name="Connecteur droit avec flèche 67"/>
          <p:cNvCxnSpPr>
            <a:stCxn id="13" idx="2"/>
            <a:endCxn id="39" idx="3"/>
          </p:cNvCxnSpPr>
          <p:nvPr/>
        </p:nvCxnSpPr>
        <p:spPr>
          <a:xfrm flipH="1">
            <a:off x="4860032" y="2138669"/>
            <a:ext cx="1331640" cy="3019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83" name="Connecteur droit 82"/>
          <p:cNvCxnSpPr/>
          <p:nvPr/>
        </p:nvCxnSpPr>
        <p:spPr>
          <a:xfrm>
            <a:off x="5292080" y="2492896"/>
            <a:ext cx="0" cy="2453511"/>
          </a:xfrm>
          <a:prstGeom prst="line">
            <a:avLst/>
          </a:prstGeom>
        </p:spPr>
        <p:style>
          <a:lnRef idx="3">
            <a:schemeClr val="accent3"/>
          </a:lnRef>
          <a:fillRef idx="0">
            <a:schemeClr val="accent3"/>
          </a:fillRef>
          <a:effectRef idx="2">
            <a:schemeClr val="accent3"/>
          </a:effectRef>
          <a:fontRef idx="minor">
            <a:schemeClr val="tx1"/>
          </a:fontRef>
        </p:style>
      </p:cxnSp>
      <p:grpSp>
        <p:nvGrpSpPr>
          <p:cNvPr id="87" name="Groupe 86"/>
          <p:cNvGrpSpPr/>
          <p:nvPr/>
        </p:nvGrpSpPr>
        <p:grpSpPr>
          <a:xfrm>
            <a:off x="4932040" y="2492896"/>
            <a:ext cx="1296144" cy="2453511"/>
            <a:chOff x="4932040" y="2492896"/>
            <a:chExt cx="1296144" cy="3456384"/>
          </a:xfrm>
        </p:grpSpPr>
        <p:sp>
          <p:nvSpPr>
            <p:cNvPr id="81" name="Accolade ouvrante 80"/>
            <p:cNvSpPr/>
            <p:nvPr/>
          </p:nvSpPr>
          <p:spPr>
            <a:xfrm>
              <a:off x="5292080" y="2636912"/>
              <a:ext cx="936104" cy="936104"/>
            </a:xfrm>
            <a:prstGeom prst="leftBrace">
              <a:avLst>
                <a:gd name="adj1" fmla="val 0"/>
                <a:gd name="adj2" fmla="val 51038"/>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fr-FR"/>
            </a:p>
          </p:txBody>
        </p:sp>
        <p:sp>
          <p:nvSpPr>
            <p:cNvPr id="80" name="Accolade ouvrante 79"/>
            <p:cNvSpPr/>
            <p:nvPr/>
          </p:nvSpPr>
          <p:spPr>
            <a:xfrm>
              <a:off x="5292080" y="3717032"/>
              <a:ext cx="936104" cy="1944216"/>
            </a:xfrm>
            <a:prstGeom prst="leftBrace">
              <a:avLst>
                <a:gd name="adj1" fmla="val 0"/>
                <a:gd name="adj2" fmla="val 51038"/>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fr-FR"/>
            </a:p>
          </p:txBody>
        </p:sp>
        <p:cxnSp>
          <p:nvCxnSpPr>
            <p:cNvPr id="85" name="Connecteur droit avec flèche 84"/>
            <p:cNvCxnSpPr/>
            <p:nvPr/>
          </p:nvCxnSpPr>
          <p:spPr>
            <a:xfrm flipH="1">
              <a:off x="4932040" y="2492896"/>
              <a:ext cx="360040" cy="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86" name="Connecteur droit avec flèche 85"/>
            <p:cNvCxnSpPr/>
            <p:nvPr/>
          </p:nvCxnSpPr>
          <p:spPr>
            <a:xfrm flipH="1">
              <a:off x="4932040" y="5949280"/>
              <a:ext cx="360040" cy="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grpSp>
      <p:cxnSp>
        <p:nvCxnSpPr>
          <p:cNvPr id="65" name="Connecteur droit avec flèche 64"/>
          <p:cNvCxnSpPr/>
          <p:nvPr/>
        </p:nvCxnSpPr>
        <p:spPr>
          <a:xfrm flipH="1">
            <a:off x="4932040" y="3573016"/>
            <a:ext cx="360040" cy="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3E04377-CB08-45BC-BBE7-7847619855FB}" type="slidenum">
              <a:rPr lang="fr-FR" smtClean="0"/>
              <a:pPr/>
              <a:t>12</a:t>
            </a:fld>
            <a:endParaRPr lang="fr-FR"/>
          </a:p>
        </p:txBody>
      </p:sp>
      <p:grpSp>
        <p:nvGrpSpPr>
          <p:cNvPr id="4" name="Groupe 17"/>
          <p:cNvGrpSpPr/>
          <p:nvPr/>
        </p:nvGrpSpPr>
        <p:grpSpPr>
          <a:xfrm>
            <a:off x="5940152" y="908720"/>
            <a:ext cx="2952328" cy="2232248"/>
            <a:chOff x="5940152" y="836712"/>
            <a:chExt cx="2952328" cy="2232248"/>
          </a:xfrm>
        </p:grpSpPr>
        <p:sp>
          <p:nvSpPr>
            <p:cNvPr id="2" name="Rectangle 1"/>
            <p:cNvSpPr/>
            <p:nvPr/>
          </p:nvSpPr>
          <p:spPr>
            <a:xfrm>
              <a:off x="5940152" y="1206044"/>
              <a:ext cx="2952328" cy="18629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5" name="Groupe 5"/>
            <p:cNvGrpSpPr/>
            <p:nvPr/>
          </p:nvGrpSpPr>
          <p:grpSpPr>
            <a:xfrm>
              <a:off x="5940152" y="836712"/>
              <a:ext cx="2952328" cy="2232248"/>
              <a:chOff x="5796136" y="809992"/>
              <a:chExt cx="2952328" cy="2232248"/>
            </a:xfrm>
          </p:grpSpPr>
          <p:grpSp>
            <p:nvGrpSpPr>
              <p:cNvPr id="6" name="Groupe 30"/>
              <p:cNvGrpSpPr/>
              <p:nvPr/>
            </p:nvGrpSpPr>
            <p:grpSpPr>
              <a:xfrm>
                <a:off x="6444208" y="1242040"/>
                <a:ext cx="1728192" cy="1800200"/>
                <a:chOff x="7092280" y="4149744"/>
                <a:chExt cx="1728192" cy="1800200"/>
              </a:xfrm>
            </p:grpSpPr>
            <p:grpSp>
              <p:nvGrpSpPr>
                <p:cNvPr id="7" name="Groupe 25"/>
                <p:cNvGrpSpPr/>
                <p:nvPr/>
              </p:nvGrpSpPr>
              <p:grpSpPr>
                <a:xfrm>
                  <a:off x="7092280" y="4149744"/>
                  <a:ext cx="1728192" cy="1800200"/>
                  <a:chOff x="6588224" y="4698424"/>
                  <a:chExt cx="1728192" cy="1800200"/>
                </a:xfrm>
              </p:grpSpPr>
              <p:sp>
                <p:nvSpPr>
                  <p:cNvPr id="14" name="Ellipse 13"/>
                  <p:cNvSpPr/>
                  <p:nvPr/>
                </p:nvSpPr>
                <p:spPr>
                  <a:xfrm>
                    <a:off x="6588224" y="4698424"/>
                    <a:ext cx="1728191" cy="1800200"/>
                  </a:xfrm>
                  <a:prstGeom prst="ellipse">
                    <a:avLst/>
                  </a:prstGeom>
                  <a:solidFill>
                    <a:schemeClr val="accent1">
                      <a:lumMod val="75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8" name="Groupe 11"/>
                  <p:cNvGrpSpPr/>
                  <p:nvPr/>
                </p:nvGrpSpPr>
                <p:grpSpPr>
                  <a:xfrm>
                    <a:off x="6588224" y="5094468"/>
                    <a:ext cx="1728192" cy="1404156"/>
                    <a:chOff x="1315692" y="1312671"/>
                    <a:chExt cx="2117036" cy="1764196"/>
                  </a:xfrm>
                </p:grpSpPr>
                <p:sp>
                  <p:nvSpPr>
                    <p:cNvPr id="16" name="Ellipse 15"/>
                    <p:cNvSpPr/>
                    <p:nvPr/>
                  </p:nvSpPr>
                  <p:spPr>
                    <a:xfrm>
                      <a:off x="1492112" y="1312671"/>
                      <a:ext cx="1764195" cy="1764196"/>
                    </a:xfrm>
                    <a:prstGeom prst="ellipse">
                      <a:avLst/>
                    </a:pr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Ellipse 8"/>
                    <p:cNvSpPr/>
                    <p:nvPr/>
                  </p:nvSpPr>
                  <p:spPr>
                    <a:xfrm>
                      <a:off x="1315692" y="1753720"/>
                      <a:ext cx="2117036" cy="8820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ar-MA" sz="2000" b="1" kern="1200" dirty="0" smtClean="0"/>
                        <a:t>5</a:t>
                      </a:r>
                      <a:r>
                        <a:rPr lang="ar-MA" sz="2000" kern="1200" dirty="0" smtClean="0"/>
                        <a:t> تدابير</a:t>
                      </a:r>
                      <a:endParaRPr lang="fr-FR" sz="2000" kern="1200" dirty="0"/>
                    </a:p>
                  </p:txBody>
                </p:sp>
              </p:grpSp>
            </p:grpSp>
            <p:sp>
              <p:nvSpPr>
                <p:cNvPr id="13" name="ZoneTexte 12"/>
                <p:cNvSpPr txBox="1"/>
                <p:nvPr/>
              </p:nvSpPr>
              <p:spPr>
                <a:xfrm>
                  <a:off x="7308304" y="4149744"/>
                  <a:ext cx="1224136" cy="369332"/>
                </a:xfrm>
                <a:prstGeom prst="rect">
                  <a:avLst/>
                </a:prstGeom>
                <a:noFill/>
              </p:spPr>
              <p:txBody>
                <a:bodyPr wrap="square" rtlCol="0">
                  <a:spAutoFit/>
                </a:bodyPr>
                <a:lstStyle/>
                <a:p>
                  <a:pPr algn="ctr" rtl="1"/>
                  <a:r>
                    <a:rPr lang="ar-MA" b="1" dirty="0" smtClean="0">
                      <a:solidFill>
                        <a:schemeClr val="bg1"/>
                      </a:solidFill>
                    </a:rPr>
                    <a:t>5 مشاريع</a:t>
                  </a:r>
                  <a:endParaRPr lang="fr-FR" b="1" dirty="0">
                    <a:solidFill>
                      <a:schemeClr val="bg1"/>
                    </a:solidFill>
                  </a:endParaRPr>
                </a:p>
              </p:txBody>
            </p:sp>
          </p:grpSp>
          <p:sp>
            <p:nvSpPr>
              <p:cNvPr id="9" name="ZoneTexte 8"/>
              <p:cNvSpPr txBox="1"/>
              <p:nvPr/>
            </p:nvSpPr>
            <p:spPr>
              <a:xfrm>
                <a:off x="5796136" y="809992"/>
                <a:ext cx="2952328" cy="369332"/>
              </a:xfrm>
              <a:prstGeom prst="rect">
                <a:avLst/>
              </a:prstGeom>
              <a:solidFill>
                <a:schemeClr val="tx2"/>
              </a:solidFill>
            </p:spPr>
            <p:txBody>
              <a:bodyPr wrap="square" rtlCol="0">
                <a:spAutoFit/>
              </a:bodyPr>
              <a:lstStyle/>
              <a:p>
                <a:pPr algn="ctr" rtl="1"/>
                <a:r>
                  <a:rPr lang="ar-MA" b="1" dirty="0" smtClean="0">
                    <a:solidFill>
                      <a:schemeClr val="bg1"/>
                    </a:solidFill>
                  </a:rPr>
                  <a:t>مجال 1</a:t>
                </a:r>
                <a:r>
                  <a:rPr lang="ar-MA" b="1" dirty="0" smtClean="0">
                    <a:solidFill>
                      <a:schemeClr val="bg1"/>
                    </a:solidFill>
                    <a:sym typeface="Wingdings"/>
                  </a:rPr>
                  <a:t></a:t>
                </a:r>
                <a:r>
                  <a:rPr lang="ar-MA" b="1" dirty="0" smtClean="0">
                    <a:solidFill>
                      <a:schemeClr val="bg1"/>
                    </a:solidFill>
                  </a:rPr>
                  <a:t> 8 مشاريع</a:t>
                </a:r>
                <a:endParaRPr lang="fr-FR" b="1" dirty="0">
                  <a:solidFill>
                    <a:schemeClr val="bg1"/>
                  </a:solidFill>
                </a:endParaRPr>
              </a:p>
            </p:txBody>
          </p:sp>
        </p:grpSp>
      </p:grpSp>
      <p:graphicFrame>
        <p:nvGraphicFramePr>
          <p:cNvPr id="19" name="Tableau 18"/>
          <p:cNvGraphicFramePr>
            <a:graphicFrameLocks noGrp="1"/>
          </p:cNvGraphicFramePr>
          <p:nvPr>
            <p:extLst>
              <p:ext uri="{D42A27DB-BD31-4B8C-83A1-F6EECF244321}">
                <p14:modId xmlns:p14="http://schemas.microsoft.com/office/powerpoint/2010/main" val="4186205742"/>
              </p:ext>
            </p:extLst>
          </p:nvPr>
        </p:nvGraphicFramePr>
        <p:xfrm>
          <a:off x="107504" y="836712"/>
          <a:ext cx="5616624" cy="2311746"/>
        </p:xfrm>
        <a:graphic>
          <a:graphicData uri="http://schemas.openxmlformats.org/drawingml/2006/table">
            <a:tbl>
              <a:tblPr firstRow="1" bandRow="1">
                <a:tableStyleId>{69012ECD-51FC-41F1-AA8D-1B2483CD663E}</a:tableStyleId>
              </a:tblPr>
              <a:tblGrid>
                <a:gridCol w="2808312"/>
                <a:gridCol w="2808312"/>
              </a:tblGrid>
              <a:tr h="216024">
                <a:tc>
                  <a:txBody>
                    <a:bodyPr/>
                    <a:lstStyle/>
                    <a:p>
                      <a:pPr algn="ctr" rtl="1"/>
                      <a:r>
                        <a:rPr lang="ar-MA" sz="1600" dirty="0" smtClean="0"/>
                        <a:t>التدابير ذات الأولوية</a:t>
                      </a:r>
                      <a:endParaRPr lang="fr-FR" sz="1600" dirty="0"/>
                    </a:p>
                  </a:txBody>
                  <a:tcPr/>
                </a:tc>
                <a:tc>
                  <a:txBody>
                    <a:bodyPr/>
                    <a:lstStyle/>
                    <a:p>
                      <a:pPr algn="ctr" rtl="1"/>
                      <a:r>
                        <a:rPr lang="ar-MA" sz="1600" dirty="0" smtClean="0"/>
                        <a:t>مشاريع الرؤية الاستراتيجية</a:t>
                      </a:r>
                      <a:endParaRPr lang="fr-FR" sz="1600" dirty="0"/>
                    </a:p>
                  </a:txBody>
                  <a:tcPr/>
                </a:tc>
              </a:tr>
              <a:tr h="370840">
                <a:tc>
                  <a:txBody>
                    <a:bodyPr/>
                    <a:lstStyle/>
                    <a:p>
                      <a:pPr marL="85725" indent="0" algn="r" rtl="1" fontAlgn="ctr"/>
                      <a:r>
                        <a:rPr lang="ar-MA" sz="1400" u="none" strike="noStrike" dirty="0" smtClean="0"/>
                        <a:t>تدبير 12: توسيع العرض المدرسي</a:t>
                      </a:r>
                      <a:endParaRPr lang="fr-FR" sz="1400" b="0" i="0" u="none" strike="noStrike" dirty="0">
                        <a:solidFill>
                          <a:srgbClr val="000000"/>
                        </a:solidFill>
                        <a:latin typeface="Calibri"/>
                      </a:endParaRPr>
                    </a:p>
                  </a:txBody>
                  <a:tcPr marL="5253" marR="5253" marT="5253" marB="0" anchor="ctr"/>
                </a:tc>
                <a:tc>
                  <a:txBody>
                    <a:bodyPr/>
                    <a:lstStyle/>
                    <a:p>
                      <a:pPr marL="0" marR="0" indent="0" algn="r" defTabSz="914400" rtl="1" eaLnBrk="1" fontAlgn="ctr" latinLnBrk="0" hangingPunct="1">
                        <a:lnSpc>
                          <a:spcPct val="100000"/>
                        </a:lnSpc>
                        <a:spcBef>
                          <a:spcPts val="0"/>
                        </a:spcBef>
                        <a:spcAft>
                          <a:spcPts val="0"/>
                        </a:spcAft>
                        <a:buClrTx/>
                        <a:buSzTx/>
                        <a:buFontTx/>
                        <a:buNone/>
                        <a:tabLst/>
                        <a:defRPr/>
                      </a:pPr>
                      <a:r>
                        <a:rPr lang="ar-SA" sz="1400" kern="1200" dirty="0" smtClean="0"/>
                        <a:t>المشروع 1: تحقيق تكافؤ فرص ولوج التربية والتعليم والتكوين</a:t>
                      </a:r>
                      <a:endParaRPr lang="ar-SA" sz="1400" b="1" kern="1200" dirty="0" smtClean="0">
                        <a:solidFill>
                          <a:schemeClr val="tx1"/>
                        </a:solidFill>
                        <a:latin typeface="+mn-lt"/>
                        <a:ea typeface="+mn-ea"/>
                        <a:cs typeface="+mn-cs"/>
                      </a:endParaRPr>
                    </a:p>
                  </a:txBody>
                  <a:tcPr marL="5253" marR="5253" marT="5253" marB="0" anchor="ctr"/>
                </a:tc>
              </a:tr>
              <a:tr h="370840">
                <a:tc>
                  <a:txBody>
                    <a:bodyPr/>
                    <a:lstStyle/>
                    <a:p>
                      <a:pPr marL="85725" marR="0" indent="0" algn="r" defTabSz="914400" rtl="1" eaLnBrk="1" fontAlgn="ctr" latinLnBrk="0" hangingPunct="1">
                        <a:lnSpc>
                          <a:spcPct val="100000"/>
                        </a:lnSpc>
                        <a:spcBef>
                          <a:spcPts val="0"/>
                        </a:spcBef>
                        <a:spcAft>
                          <a:spcPts val="0"/>
                        </a:spcAft>
                        <a:buClrTx/>
                        <a:buSzTx/>
                        <a:buFontTx/>
                        <a:buNone/>
                        <a:tabLst/>
                        <a:defRPr/>
                      </a:pPr>
                      <a:r>
                        <a:rPr lang="ar-MA" sz="1400" u="none" strike="noStrike" kern="1200" dirty="0" smtClean="0"/>
                        <a:t>تدبير 14: التعليم الأولي</a:t>
                      </a:r>
                      <a:endParaRPr lang="fr-FR" sz="1400" b="0" i="0" u="none" strike="noStrike" kern="1200" dirty="0" smtClean="0">
                        <a:solidFill>
                          <a:srgbClr val="000000"/>
                        </a:solidFill>
                        <a:latin typeface="Calibri"/>
                        <a:ea typeface="+mn-ea"/>
                        <a:cs typeface="+mn-cs"/>
                      </a:endParaRPr>
                    </a:p>
                  </a:txBody>
                  <a:tcPr marL="5253" marR="5253" marT="5253" marB="0" anchor="ctr"/>
                </a:tc>
                <a:tc>
                  <a:txBody>
                    <a:bodyPr/>
                    <a:lstStyle/>
                    <a:p>
                      <a:pPr marL="0" marR="0" indent="0" algn="r" defTabSz="914400" rtl="1" eaLnBrk="1" fontAlgn="ctr" latinLnBrk="0" hangingPunct="1">
                        <a:lnSpc>
                          <a:spcPct val="100000"/>
                        </a:lnSpc>
                        <a:spcBef>
                          <a:spcPts val="0"/>
                        </a:spcBef>
                        <a:spcAft>
                          <a:spcPts val="0"/>
                        </a:spcAft>
                        <a:buClrTx/>
                        <a:buSzTx/>
                        <a:buFontTx/>
                        <a:buNone/>
                        <a:tabLst/>
                        <a:defRPr/>
                      </a:pPr>
                      <a:r>
                        <a:rPr lang="ar-SA" sz="1400" kern="1200" dirty="0" smtClean="0"/>
                        <a:t>المشروع 2</a:t>
                      </a:r>
                      <a:r>
                        <a:rPr lang="ar-MA" sz="1400" kern="1200" dirty="0" smtClean="0"/>
                        <a:t>:</a:t>
                      </a:r>
                      <a:r>
                        <a:rPr lang="ar-SA" sz="1400" kern="1200" dirty="0" smtClean="0"/>
                        <a:t>  تعميم التعليم الأولي</a:t>
                      </a:r>
                      <a:endParaRPr lang="ar-SA" sz="1400" b="1" kern="1200" dirty="0" smtClean="0">
                        <a:solidFill>
                          <a:schemeClr val="tx1"/>
                        </a:solidFill>
                        <a:latin typeface="+mn-lt"/>
                        <a:ea typeface="+mn-ea"/>
                        <a:cs typeface="+mn-cs"/>
                      </a:endParaRPr>
                    </a:p>
                  </a:txBody>
                  <a:tcPr marL="5253" marR="5253" marT="5253" marB="0" anchor="ctr"/>
                </a:tc>
              </a:tr>
              <a:tr h="370840">
                <a:tc>
                  <a:txBody>
                    <a:bodyPr/>
                    <a:lstStyle/>
                    <a:p>
                      <a:pPr marL="85725" marR="0" indent="0" algn="r" defTabSz="914400" rtl="1" eaLnBrk="1" fontAlgn="ctr" latinLnBrk="0" hangingPunct="1">
                        <a:lnSpc>
                          <a:spcPct val="100000"/>
                        </a:lnSpc>
                        <a:spcBef>
                          <a:spcPts val="0"/>
                        </a:spcBef>
                        <a:spcAft>
                          <a:spcPts val="0"/>
                        </a:spcAft>
                        <a:buClrTx/>
                        <a:buSzTx/>
                        <a:buFontTx/>
                        <a:buNone/>
                        <a:tabLst/>
                        <a:defRPr/>
                      </a:pPr>
                      <a:r>
                        <a:rPr lang="ar-MA" sz="1400" u="none" strike="noStrike" kern="1200" dirty="0" smtClean="0"/>
                        <a:t>تدبير 11: تأهيل المؤسسات التعليمية</a:t>
                      </a:r>
                      <a:endParaRPr lang="fr-FR" sz="1400" b="0" i="0" u="none" strike="noStrike" kern="1200" dirty="0" smtClean="0">
                        <a:solidFill>
                          <a:srgbClr val="000000"/>
                        </a:solidFill>
                        <a:latin typeface="Calibri"/>
                        <a:ea typeface="+mn-ea"/>
                        <a:cs typeface="+mn-cs"/>
                      </a:endParaRPr>
                    </a:p>
                  </a:txBody>
                  <a:tcPr marL="5253" marR="5253" marT="5253" marB="0" anchor="ctr"/>
                </a:tc>
                <a:tc>
                  <a:txBody>
                    <a:bodyPr/>
                    <a:lstStyle/>
                    <a:p>
                      <a:pPr marL="0" marR="0" indent="0" algn="r" defTabSz="914400" rtl="1" eaLnBrk="1" fontAlgn="ctr" latinLnBrk="0" hangingPunct="1">
                        <a:lnSpc>
                          <a:spcPct val="100000"/>
                        </a:lnSpc>
                        <a:spcBef>
                          <a:spcPts val="0"/>
                        </a:spcBef>
                        <a:spcAft>
                          <a:spcPts val="0"/>
                        </a:spcAft>
                        <a:buClrTx/>
                        <a:buSzTx/>
                        <a:buFontTx/>
                        <a:buNone/>
                        <a:tabLst/>
                        <a:defRPr/>
                      </a:pPr>
                      <a:r>
                        <a:rPr lang="ar-SA" sz="1400" kern="1200" dirty="0" smtClean="0"/>
                        <a:t>المشروع  6: التأهيل المندمج لمؤسسات التربية والتكوين</a:t>
                      </a:r>
                      <a:endParaRPr lang="ar-SA" sz="1400" b="1" kern="1200" dirty="0" smtClean="0">
                        <a:solidFill>
                          <a:schemeClr val="tx1"/>
                        </a:solidFill>
                        <a:latin typeface="+mn-lt"/>
                        <a:ea typeface="+mn-ea"/>
                        <a:cs typeface="+mn-cs"/>
                      </a:endParaRPr>
                    </a:p>
                  </a:txBody>
                  <a:tcPr marL="5253" marR="5253" marT="5253" marB="0" anchor="ctr"/>
                </a:tc>
              </a:tr>
              <a:tr h="370840">
                <a:tc>
                  <a:txBody>
                    <a:bodyPr/>
                    <a:lstStyle/>
                    <a:p>
                      <a:pPr marL="85725" marR="0" indent="0" algn="r" defTabSz="914400" rtl="1" eaLnBrk="1" fontAlgn="ctr" latinLnBrk="0" hangingPunct="1">
                        <a:lnSpc>
                          <a:spcPct val="100000"/>
                        </a:lnSpc>
                        <a:spcBef>
                          <a:spcPts val="0"/>
                        </a:spcBef>
                        <a:spcAft>
                          <a:spcPts val="0"/>
                        </a:spcAft>
                        <a:buClrTx/>
                        <a:buSzTx/>
                        <a:buFontTx/>
                        <a:buNone/>
                        <a:tabLst/>
                        <a:defRPr/>
                      </a:pPr>
                      <a:r>
                        <a:rPr lang="ar-MA" sz="1400" u="none" strike="noStrike" kern="1200" dirty="0" smtClean="0"/>
                        <a:t>تدبير 9.2 : مراكز الرياضة</a:t>
                      </a:r>
                      <a:endParaRPr lang="fr-FR" sz="1400" b="0" i="0" u="none" strike="noStrike" kern="1200" dirty="0" smtClean="0">
                        <a:solidFill>
                          <a:srgbClr val="000000"/>
                        </a:solidFill>
                        <a:latin typeface="Calibri"/>
                        <a:ea typeface="+mn-ea"/>
                        <a:cs typeface="+mn-cs"/>
                      </a:endParaRPr>
                    </a:p>
                  </a:txBody>
                  <a:tcPr marL="5253" marR="5253" marT="5253" marB="0" anchor="ctr"/>
                </a:tc>
                <a:tc>
                  <a:txBody>
                    <a:bodyPr/>
                    <a:lstStyle/>
                    <a:p>
                      <a:pPr marL="0" marR="0" indent="0" algn="r" defTabSz="914400" rtl="1" eaLnBrk="1" fontAlgn="ctr" latinLnBrk="0" hangingPunct="1">
                        <a:lnSpc>
                          <a:spcPct val="100000"/>
                        </a:lnSpc>
                        <a:spcBef>
                          <a:spcPts val="0"/>
                        </a:spcBef>
                        <a:spcAft>
                          <a:spcPts val="0"/>
                        </a:spcAft>
                        <a:buClrTx/>
                        <a:buSzTx/>
                        <a:buFontTx/>
                        <a:buNone/>
                        <a:tabLst/>
                        <a:defRPr/>
                      </a:pPr>
                      <a:r>
                        <a:rPr lang="ar-SA" sz="1400" kern="1200" dirty="0" smtClean="0"/>
                        <a:t>المشروع  7: تحسين جدوى وجاذبية المدرسة</a:t>
                      </a:r>
                      <a:endParaRPr lang="ar-SA" sz="1400" b="1" kern="1200" dirty="0" smtClean="0">
                        <a:solidFill>
                          <a:schemeClr val="tx1"/>
                        </a:solidFill>
                        <a:latin typeface="+mn-lt"/>
                        <a:ea typeface="+mn-ea"/>
                        <a:cs typeface="+mn-cs"/>
                      </a:endParaRPr>
                    </a:p>
                  </a:txBody>
                  <a:tcPr anchor="ctr"/>
                </a:tc>
              </a:tr>
              <a:tr h="370840">
                <a:tc>
                  <a:txBody>
                    <a:bodyPr/>
                    <a:lstStyle/>
                    <a:p>
                      <a:pPr marL="85725" marR="0" indent="0" algn="r" defTabSz="914400" rtl="1" eaLnBrk="1" fontAlgn="ctr" latinLnBrk="0" hangingPunct="1">
                        <a:lnSpc>
                          <a:spcPct val="100000"/>
                        </a:lnSpc>
                        <a:spcBef>
                          <a:spcPts val="0"/>
                        </a:spcBef>
                        <a:spcAft>
                          <a:spcPts val="0"/>
                        </a:spcAft>
                        <a:buClrTx/>
                        <a:buSzTx/>
                        <a:buFontTx/>
                        <a:buNone/>
                        <a:tabLst/>
                        <a:defRPr/>
                      </a:pPr>
                      <a:r>
                        <a:rPr lang="ar-MA" sz="1400" u="none" strike="noStrike" kern="1200" dirty="0" smtClean="0"/>
                        <a:t>تدبير 13: المدارس الشريكة</a:t>
                      </a:r>
                      <a:endParaRPr lang="fr-FR" sz="1400" b="0" i="0" u="none" strike="noStrike" kern="1200" dirty="0" smtClean="0">
                        <a:solidFill>
                          <a:srgbClr val="000000"/>
                        </a:solidFill>
                        <a:latin typeface="Calibri"/>
                        <a:ea typeface="+mn-ea"/>
                        <a:cs typeface="+mn-cs"/>
                      </a:endParaRPr>
                    </a:p>
                  </a:txBody>
                  <a:tcPr marL="5253" marR="5253" marT="5253" marB="0" anchor="ctr"/>
                </a:tc>
                <a:tc>
                  <a:txBody>
                    <a:bodyPr/>
                    <a:lstStyle/>
                    <a:p>
                      <a:pPr marL="0" marR="0" indent="0" algn="r" defTabSz="914400" rtl="1" eaLnBrk="1" fontAlgn="ctr" latinLnBrk="0" hangingPunct="1">
                        <a:lnSpc>
                          <a:spcPct val="100000"/>
                        </a:lnSpc>
                        <a:spcBef>
                          <a:spcPts val="0"/>
                        </a:spcBef>
                        <a:spcAft>
                          <a:spcPts val="0"/>
                        </a:spcAft>
                        <a:buClrTx/>
                        <a:buSzTx/>
                        <a:buFontTx/>
                        <a:buNone/>
                        <a:tabLst/>
                        <a:defRPr/>
                      </a:pPr>
                      <a:r>
                        <a:rPr lang="ar-SA" sz="1400" kern="1200" dirty="0" smtClean="0"/>
                        <a:t>المشروع 8: الارتقاء بالتعليم الخصوصي</a:t>
                      </a:r>
                      <a:endParaRPr lang="ar-SA" sz="1400" b="1" kern="1200" dirty="0" smtClean="0">
                        <a:solidFill>
                          <a:schemeClr val="tx1"/>
                        </a:solidFill>
                        <a:latin typeface="+mn-lt"/>
                        <a:ea typeface="+mn-ea"/>
                        <a:cs typeface="+mn-cs"/>
                      </a:endParaRPr>
                    </a:p>
                  </a:txBody>
                  <a:tcPr anchor="ctr"/>
                </a:tc>
              </a:tr>
            </a:tbl>
          </a:graphicData>
        </a:graphic>
      </p:graphicFrame>
      <p:grpSp>
        <p:nvGrpSpPr>
          <p:cNvPr id="10" name="Groupe 19"/>
          <p:cNvGrpSpPr/>
          <p:nvPr/>
        </p:nvGrpSpPr>
        <p:grpSpPr>
          <a:xfrm>
            <a:off x="5976156" y="3573016"/>
            <a:ext cx="2952328" cy="2232248"/>
            <a:chOff x="5940152" y="836712"/>
            <a:chExt cx="2952328" cy="2232248"/>
          </a:xfrm>
        </p:grpSpPr>
        <p:sp>
          <p:nvSpPr>
            <p:cNvPr id="21" name="Rectangle 20"/>
            <p:cNvSpPr/>
            <p:nvPr/>
          </p:nvSpPr>
          <p:spPr>
            <a:xfrm>
              <a:off x="5940152" y="1206044"/>
              <a:ext cx="2952328" cy="18629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1" name="Groupe 21"/>
            <p:cNvGrpSpPr/>
            <p:nvPr/>
          </p:nvGrpSpPr>
          <p:grpSpPr>
            <a:xfrm>
              <a:off x="5940152" y="836712"/>
              <a:ext cx="2952328" cy="2232248"/>
              <a:chOff x="5796136" y="809992"/>
              <a:chExt cx="2952328" cy="2232248"/>
            </a:xfrm>
          </p:grpSpPr>
          <p:grpSp>
            <p:nvGrpSpPr>
              <p:cNvPr id="12" name="Groupe 30"/>
              <p:cNvGrpSpPr/>
              <p:nvPr/>
            </p:nvGrpSpPr>
            <p:grpSpPr>
              <a:xfrm>
                <a:off x="6444208" y="1242040"/>
                <a:ext cx="1728192" cy="1800200"/>
                <a:chOff x="7092280" y="4149744"/>
                <a:chExt cx="1728192" cy="1800200"/>
              </a:xfrm>
            </p:grpSpPr>
            <p:grpSp>
              <p:nvGrpSpPr>
                <p:cNvPr id="15" name="Groupe 25"/>
                <p:cNvGrpSpPr/>
                <p:nvPr/>
              </p:nvGrpSpPr>
              <p:grpSpPr>
                <a:xfrm>
                  <a:off x="7092280" y="4149744"/>
                  <a:ext cx="1728192" cy="1800200"/>
                  <a:chOff x="6588224" y="4698424"/>
                  <a:chExt cx="1728192" cy="1800200"/>
                </a:xfrm>
              </p:grpSpPr>
              <p:sp>
                <p:nvSpPr>
                  <p:cNvPr id="27" name="Ellipse 26"/>
                  <p:cNvSpPr/>
                  <p:nvPr/>
                </p:nvSpPr>
                <p:spPr>
                  <a:xfrm>
                    <a:off x="6588224" y="4698424"/>
                    <a:ext cx="1728191" cy="1800200"/>
                  </a:xfrm>
                  <a:prstGeom prst="ellipse">
                    <a:avLst/>
                  </a:prstGeom>
                  <a:solidFill>
                    <a:schemeClr val="accent1">
                      <a:lumMod val="75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18" name="Groupe 11"/>
                  <p:cNvGrpSpPr/>
                  <p:nvPr/>
                </p:nvGrpSpPr>
                <p:grpSpPr>
                  <a:xfrm>
                    <a:off x="6588224" y="5094468"/>
                    <a:ext cx="1728192" cy="1404156"/>
                    <a:chOff x="1315692" y="1312671"/>
                    <a:chExt cx="2117036" cy="1764196"/>
                  </a:xfrm>
                </p:grpSpPr>
                <p:sp>
                  <p:nvSpPr>
                    <p:cNvPr id="29" name="Ellipse 28"/>
                    <p:cNvSpPr/>
                    <p:nvPr/>
                  </p:nvSpPr>
                  <p:spPr>
                    <a:xfrm>
                      <a:off x="1492112" y="1312671"/>
                      <a:ext cx="1764195" cy="1764196"/>
                    </a:xfrm>
                    <a:prstGeom prst="ellipse">
                      <a:avLst/>
                    </a:pr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Ellipse 8"/>
                    <p:cNvSpPr/>
                    <p:nvPr/>
                  </p:nvSpPr>
                  <p:spPr>
                    <a:xfrm>
                      <a:off x="1315692" y="1753720"/>
                      <a:ext cx="2117036" cy="8820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ar-MA" sz="2000" b="1" kern="1200" dirty="0" smtClean="0"/>
                        <a:t>8</a:t>
                      </a:r>
                      <a:r>
                        <a:rPr lang="ar-MA" sz="2000" kern="1200" dirty="0" smtClean="0"/>
                        <a:t> تدابير</a:t>
                      </a:r>
                      <a:endParaRPr lang="fr-FR" sz="2000" kern="1200" dirty="0"/>
                    </a:p>
                  </p:txBody>
                </p:sp>
              </p:grpSp>
            </p:grpSp>
            <p:sp>
              <p:nvSpPr>
                <p:cNvPr id="26" name="ZoneTexte 25"/>
                <p:cNvSpPr txBox="1"/>
                <p:nvPr/>
              </p:nvSpPr>
              <p:spPr>
                <a:xfrm>
                  <a:off x="7308304" y="4149744"/>
                  <a:ext cx="1224136" cy="369332"/>
                </a:xfrm>
                <a:prstGeom prst="rect">
                  <a:avLst/>
                </a:prstGeom>
                <a:noFill/>
              </p:spPr>
              <p:txBody>
                <a:bodyPr wrap="square" rtlCol="0">
                  <a:spAutoFit/>
                </a:bodyPr>
                <a:lstStyle/>
                <a:p>
                  <a:pPr algn="ctr" rtl="1"/>
                  <a:r>
                    <a:rPr lang="ar-MA" b="1" dirty="0">
                      <a:solidFill>
                        <a:schemeClr val="bg1"/>
                      </a:solidFill>
                    </a:rPr>
                    <a:t>5 مشاريع</a:t>
                  </a:r>
                  <a:endParaRPr lang="fr-FR" b="1" dirty="0">
                    <a:solidFill>
                      <a:schemeClr val="bg1"/>
                    </a:solidFill>
                  </a:endParaRPr>
                </a:p>
              </p:txBody>
            </p:sp>
          </p:grpSp>
          <p:sp>
            <p:nvSpPr>
              <p:cNvPr id="24" name="ZoneTexte 23"/>
              <p:cNvSpPr txBox="1"/>
              <p:nvPr/>
            </p:nvSpPr>
            <p:spPr>
              <a:xfrm>
                <a:off x="5796136" y="809992"/>
                <a:ext cx="2952328" cy="369332"/>
              </a:xfrm>
              <a:prstGeom prst="rect">
                <a:avLst/>
              </a:prstGeom>
              <a:solidFill>
                <a:schemeClr val="tx2"/>
              </a:solidFill>
            </p:spPr>
            <p:txBody>
              <a:bodyPr wrap="square" rtlCol="0">
                <a:spAutoFit/>
              </a:bodyPr>
              <a:lstStyle/>
              <a:p>
                <a:pPr algn="ctr" rtl="1"/>
                <a:r>
                  <a:rPr lang="ar-MA" b="1" dirty="0" smtClean="0">
                    <a:solidFill>
                      <a:schemeClr val="bg1"/>
                    </a:solidFill>
                  </a:rPr>
                  <a:t>مجال 2</a:t>
                </a:r>
                <a:r>
                  <a:rPr lang="ar-MA" b="1" dirty="0" smtClean="0">
                    <a:solidFill>
                      <a:schemeClr val="bg1"/>
                    </a:solidFill>
                    <a:sym typeface="Wingdings"/>
                  </a:rPr>
                  <a:t></a:t>
                </a:r>
                <a:r>
                  <a:rPr lang="ar-MA" b="1" dirty="0" smtClean="0">
                    <a:solidFill>
                      <a:schemeClr val="bg1"/>
                    </a:solidFill>
                  </a:rPr>
                  <a:t> </a:t>
                </a:r>
                <a:r>
                  <a:rPr lang="ar-MA" b="1" dirty="0">
                    <a:solidFill>
                      <a:schemeClr val="bg1"/>
                    </a:solidFill>
                  </a:rPr>
                  <a:t>7 مشاريع</a:t>
                </a:r>
                <a:endParaRPr lang="fr-FR" b="1" dirty="0">
                  <a:solidFill>
                    <a:schemeClr val="bg1"/>
                  </a:solidFill>
                </a:endParaRPr>
              </a:p>
            </p:txBody>
          </p:sp>
        </p:grpSp>
      </p:grpSp>
      <p:graphicFrame>
        <p:nvGraphicFramePr>
          <p:cNvPr id="31" name="Tableau 30"/>
          <p:cNvGraphicFramePr>
            <a:graphicFrameLocks noGrp="1"/>
          </p:cNvGraphicFramePr>
          <p:nvPr>
            <p:extLst>
              <p:ext uri="{D42A27DB-BD31-4B8C-83A1-F6EECF244321}">
                <p14:modId xmlns:p14="http://schemas.microsoft.com/office/powerpoint/2010/main" val="3109679244"/>
              </p:ext>
            </p:extLst>
          </p:nvPr>
        </p:nvGraphicFramePr>
        <p:xfrm>
          <a:off x="107504" y="3157252"/>
          <a:ext cx="5616624" cy="3094239"/>
        </p:xfrm>
        <a:graphic>
          <a:graphicData uri="http://schemas.openxmlformats.org/drawingml/2006/table">
            <a:tbl>
              <a:tblPr firstRow="1" bandRow="1">
                <a:tableStyleId>{69012ECD-51FC-41F1-AA8D-1B2483CD663E}</a:tableStyleId>
              </a:tblPr>
              <a:tblGrid>
                <a:gridCol w="2952328"/>
                <a:gridCol w="2664296"/>
              </a:tblGrid>
              <a:tr h="216024">
                <a:tc>
                  <a:txBody>
                    <a:bodyPr/>
                    <a:lstStyle/>
                    <a:p>
                      <a:pPr algn="ctr" rtl="1"/>
                      <a:r>
                        <a:rPr lang="ar-MA" sz="1600" dirty="0" smtClean="0"/>
                        <a:t>التدابير ذات الأولوية</a:t>
                      </a:r>
                      <a:endParaRPr lang="fr-FR" sz="1600" dirty="0"/>
                    </a:p>
                  </a:txBody>
                  <a:tcPr anchor="ctr"/>
                </a:tc>
                <a:tc>
                  <a:txBody>
                    <a:bodyPr/>
                    <a:lstStyle/>
                    <a:p>
                      <a:pPr algn="ctr" rtl="1"/>
                      <a:r>
                        <a:rPr lang="ar-MA" sz="1600" dirty="0" smtClean="0"/>
                        <a:t>مشاريع الرؤية الاستراتيجية</a:t>
                      </a:r>
                      <a:endParaRPr lang="fr-FR" sz="1600" dirty="0"/>
                    </a:p>
                  </a:txBody>
                  <a:tcPr anchor="ctr"/>
                </a:tc>
              </a:tr>
              <a:tr h="370840">
                <a:tc>
                  <a:txBody>
                    <a:bodyPr/>
                    <a:lstStyle/>
                    <a:p>
                      <a:pPr marL="85725" indent="0" algn="r" rtl="1" fontAlgn="ctr"/>
                      <a:r>
                        <a:rPr lang="ar-MA" sz="1400" u="none" strike="noStrike" dirty="0" smtClean="0"/>
                        <a:t>تدبير 15: المصاحبة والتكوين عبر الممارسة</a:t>
                      </a:r>
                    </a:p>
                    <a:p>
                      <a:pPr marL="85725" indent="0" algn="r" rtl="1" fontAlgn="ctr"/>
                      <a:r>
                        <a:rPr lang="ar-MA" sz="1400" u="none" strike="noStrike" dirty="0" smtClean="0"/>
                        <a:t>تدبير 16: الرفع من جودة التكوين الأساس للمدرسين</a:t>
                      </a:r>
                      <a:endParaRPr lang="fr-FR" sz="1400" b="0" i="0" u="none" strike="noStrike" dirty="0">
                        <a:solidFill>
                          <a:srgbClr val="000000"/>
                        </a:solidFill>
                        <a:latin typeface="Calibri"/>
                      </a:endParaRPr>
                    </a:p>
                  </a:txBody>
                  <a:tcPr marL="5253" marR="5253" marT="5253" marB="0" anchor="ctr"/>
                </a:tc>
                <a:tc>
                  <a:txBody>
                    <a:bodyPr/>
                    <a:lstStyle/>
                    <a:p>
                      <a:pPr marL="0" marR="0" indent="0" algn="r" defTabSz="914400" rtl="1" eaLnBrk="1" fontAlgn="ctr" latinLnBrk="0" hangingPunct="1">
                        <a:lnSpc>
                          <a:spcPct val="100000"/>
                        </a:lnSpc>
                        <a:spcBef>
                          <a:spcPts val="0"/>
                        </a:spcBef>
                        <a:spcAft>
                          <a:spcPts val="0"/>
                        </a:spcAft>
                        <a:buClrTx/>
                        <a:buSzTx/>
                        <a:buFontTx/>
                        <a:buNone/>
                        <a:tabLst/>
                        <a:defRPr/>
                      </a:pPr>
                      <a:r>
                        <a:rPr lang="ar-SA" sz="1400" kern="1200" dirty="0" smtClean="0"/>
                        <a:t>المشروع 9 : الارتقاء بالتكوين الأساس والتكوين المستمر</a:t>
                      </a:r>
                      <a:endParaRPr lang="ar-SA" sz="1400" b="1" kern="1200" dirty="0" smtClean="0">
                        <a:solidFill>
                          <a:schemeClr val="tx1"/>
                        </a:solidFill>
                        <a:latin typeface="+mn-lt"/>
                        <a:ea typeface="+mn-ea"/>
                        <a:cs typeface="+mn-cs"/>
                      </a:endParaRPr>
                    </a:p>
                  </a:txBody>
                  <a:tcPr anchor="ctr"/>
                </a:tc>
              </a:tr>
              <a:tr h="370840">
                <a:tc>
                  <a:txBody>
                    <a:bodyPr/>
                    <a:lstStyle/>
                    <a:p>
                      <a:pPr marL="85725" marR="0" indent="0" algn="r" defTabSz="914400" rtl="1" eaLnBrk="1" fontAlgn="ctr" latinLnBrk="0" hangingPunct="1">
                        <a:lnSpc>
                          <a:spcPct val="100000"/>
                        </a:lnSpc>
                        <a:spcBef>
                          <a:spcPts val="0"/>
                        </a:spcBef>
                        <a:spcAft>
                          <a:spcPts val="0"/>
                        </a:spcAft>
                        <a:buClrTx/>
                        <a:buSzTx/>
                        <a:buFontTx/>
                        <a:buNone/>
                        <a:tabLst/>
                        <a:defRPr/>
                      </a:pPr>
                      <a:r>
                        <a:rPr lang="ar-MA" sz="1400" u="none" strike="noStrike" kern="1200" dirty="0" smtClean="0"/>
                        <a:t>تدبير 19: النظام الأساسي الخاص بموظفي التربية الوطنية</a:t>
                      </a:r>
                      <a:endParaRPr lang="fr-FR" sz="1400" b="0" i="0" u="none" strike="noStrike" kern="1200" dirty="0" smtClean="0">
                        <a:solidFill>
                          <a:srgbClr val="000000"/>
                        </a:solidFill>
                        <a:latin typeface="Calibri"/>
                        <a:ea typeface="+mn-ea"/>
                        <a:cs typeface="+mn-cs"/>
                      </a:endParaRPr>
                    </a:p>
                  </a:txBody>
                  <a:tcPr marL="5253" marR="5253" marT="5253" marB="0" anchor="ctr"/>
                </a:tc>
                <a:tc>
                  <a:txBody>
                    <a:bodyPr/>
                    <a:lstStyle/>
                    <a:p>
                      <a:pPr marL="0" marR="0" indent="0" algn="r" defTabSz="914400" rtl="1" eaLnBrk="1" fontAlgn="ctr" latinLnBrk="0" hangingPunct="1">
                        <a:lnSpc>
                          <a:spcPct val="100000"/>
                        </a:lnSpc>
                        <a:spcBef>
                          <a:spcPts val="0"/>
                        </a:spcBef>
                        <a:spcAft>
                          <a:spcPts val="0"/>
                        </a:spcAft>
                        <a:buClrTx/>
                        <a:buSzTx/>
                        <a:buFontTx/>
                        <a:buNone/>
                        <a:tabLst/>
                        <a:defRPr/>
                      </a:pPr>
                      <a:r>
                        <a:rPr lang="ar-SA" sz="1400" kern="1200" dirty="0" smtClean="0"/>
                        <a:t>المشروع 10: تدبير ناجع للمسار المهني </a:t>
                      </a:r>
                      <a:endParaRPr lang="ar-SA" sz="1400" b="1" kern="1200" dirty="0" smtClean="0">
                        <a:solidFill>
                          <a:schemeClr val="tx1"/>
                        </a:solidFill>
                        <a:latin typeface="+mn-lt"/>
                        <a:ea typeface="+mn-ea"/>
                        <a:cs typeface="+mn-cs"/>
                      </a:endParaRPr>
                    </a:p>
                  </a:txBody>
                  <a:tcPr anchor="ctr"/>
                </a:tc>
              </a:tr>
              <a:tr h="370840">
                <a:tc>
                  <a:txBody>
                    <a:bodyPr/>
                    <a:lstStyle/>
                    <a:p>
                      <a:pPr marL="85725" marR="0" indent="0" algn="r" defTabSz="914400" rtl="1" eaLnBrk="1" fontAlgn="ctr" latinLnBrk="0" hangingPunct="1">
                        <a:lnSpc>
                          <a:spcPct val="100000"/>
                        </a:lnSpc>
                        <a:spcBef>
                          <a:spcPts val="0"/>
                        </a:spcBef>
                        <a:spcAft>
                          <a:spcPts val="0"/>
                        </a:spcAft>
                        <a:buClrTx/>
                        <a:buSzTx/>
                        <a:buFontTx/>
                        <a:buNone/>
                        <a:tabLst/>
                        <a:defRPr/>
                      </a:pPr>
                      <a:r>
                        <a:rPr lang="ar-MA" sz="1400" u="none" strike="noStrike" kern="1200" dirty="0" smtClean="0"/>
                        <a:t>تدبير 1: مسارات تعلم</a:t>
                      </a:r>
                      <a:r>
                        <a:rPr lang="ar-MA" sz="1400" u="none" strike="noStrike" kern="1200" baseline="0" dirty="0" smtClean="0"/>
                        <a:t> جديدة للسنوات الأربع  الأولى من التعليم الابتدائي</a:t>
                      </a:r>
                      <a:endParaRPr lang="fr-FR" sz="1400" b="0" i="0" u="none" strike="noStrike" kern="1200" dirty="0" smtClean="0">
                        <a:solidFill>
                          <a:srgbClr val="000000"/>
                        </a:solidFill>
                        <a:latin typeface="Calibri"/>
                        <a:ea typeface="+mn-ea"/>
                        <a:cs typeface="+mn-cs"/>
                      </a:endParaRPr>
                    </a:p>
                  </a:txBody>
                  <a:tcPr marL="5253" marR="5253" marT="5253" marB="0" anchor="ctr"/>
                </a:tc>
                <a:tc>
                  <a:txBody>
                    <a:bodyPr/>
                    <a:lstStyle/>
                    <a:p>
                      <a:pPr marL="0" marR="0" indent="0" algn="r" defTabSz="914400" rtl="1" eaLnBrk="1" fontAlgn="ctr" latinLnBrk="0" hangingPunct="1">
                        <a:lnSpc>
                          <a:spcPct val="100000"/>
                        </a:lnSpc>
                        <a:spcBef>
                          <a:spcPts val="0"/>
                        </a:spcBef>
                        <a:spcAft>
                          <a:spcPts val="0"/>
                        </a:spcAft>
                        <a:buClrTx/>
                        <a:buSzTx/>
                        <a:buFontTx/>
                        <a:buNone/>
                        <a:tabLst/>
                        <a:defRPr/>
                      </a:pPr>
                      <a:r>
                        <a:rPr lang="ar-SA" sz="1400" kern="1200" dirty="0" smtClean="0"/>
                        <a:t>المشروع 12: تجديد النموذج البيداغوجي القائم</a:t>
                      </a:r>
                      <a:endParaRPr lang="ar-SA" sz="1400" b="1" kern="1200" dirty="0" smtClean="0">
                        <a:solidFill>
                          <a:schemeClr val="tx1"/>
                        </a:solidFill>
                        <a:latin typeface="+mn-lt"/>
                        <a:ea typeface="+mn-ea"/>
                        <a:cs typeface="+mn-cs"/>
                      </a:endParaRPr>
                    </a:p>
                  </a:txBody>
                  <a:tcPr anchor="ctr"/>
                </a:tc>
              </a:tr>
              <a:tr h="370840">
                <a:tc>
                  <a:txBody>
                    <a:bodyPr/>
                    <a:lstStyle/>
                    <a:p>
                      <a:pPr marL="85725" indent="0" algn="r" rtl="1" fontAlgn="ctr"/>
                      <a:r>
                        <a:rPr lang="ar-MA" sz="1400" u="none" strike="noStrike" dirty="0" smtClean="0"/>
                        <a:t>تدبير 2: عتبات الانتقال بين الأسلاك</a:t>
                      </a:r>
                    </a:p>
                    <a:p>
                      <a:pPr marL="85725" indent="0" algn="r" rtl="1" fontAlgn="ctr"/>
                      <a:r>
                        <a:rPr lang="ar-MA" sz="1400" u="none" strike="noStrike" dirty="0" smtClean="0"/>
                        <a:t>تدبير 8: </a:t>
                      </a:r>
                      <a:r>
                        <a:rPr lang="ar-MA" sz="1400" dirty="0" smtClean="0">
                          <a:latin typeface="Arabic Typesetting" pitchFamily="66" charset="-78"/>
                        </a:rPr>
                        <a:t>تطوير منظومة </a:t>
                      </a:r>
                      <a:r>
                        <a:rPr lang="ar-SA" sz="1400" dirty="0" smtClean="0"/>
                        <a:t>التوجيه المدرسي والمهني</a:t>
                      </a:r>
                      <a:endParaRPr lang="fr-FR" sz="1400" b="0" i="0" u="none" strike="noStrike" dirty="0">
                        <a:solidFill>
                          <a:srgbClr val="000000"/>
                        </a:solidFill>
                        <a:latin typeface="+mn-lt"/>
                      </a:endParaRPr>
                    </a:p>
                  </a:txBody>
                  <a:tcPr marL="5253" marR="5253" marT="5253" marB="0" anchor="ctr"/>
                </a:tc>
                <a:tc>
                  <a:txBody>
                    <a:bodyPr/>
                    <a:lstStyle/>
                    <a:p>
                      <a:pPr marL="0" marR="0" indent="0" algn="r" defTabSz="914400" rtl="1" eaLnBrk="1" fontAlgn="ctr" latinLnBrk="0" hangingPunct="1">
                        <a:lnSpc>
                          <a:spcPct val="100000"/>
                        </a:lnSpc>
                        <a:spcBef>
                          <a:spcPts val="0"/>
                        </a:spcBef>
                        <a:spcAft>
                          <a:spcPts val="0"/>
                        </a:spcAft>
                        <a:buClrTx/>
                        <a:buSzTx/>
                        <a:buFontTx/>
                        <a:buNone/>
                        <a:tabLst/>
                        <a:defRPr/>
                      </a:pPr>
                      <a:r>
                        <a:rPr lang="ar-SA" sz="1400" kern="1200" dirty="0" smtClean="0"/>
                        <a:t>المشروع 13: إصلاح شامل لمنظومة التقييم والامتحانات والتوجيه التربوي والمهني</a:t>
                      </a:r>
                      <a:endParaRPr lang="ar-SA" sz="1400" b="1" kern="1200" dirty="0" smtClean="0">
                        <a:solidFill>
                          <a:schemeClr val="tx1"/>
                        </a:solidFill>
                        <a:latin typeface="+mn-lt"/>
                        <a:ea typeface="+mn-ea"/>
                        <a:cs typeface="+mn-cs"/>
                      </a:endParaRPr>
                    </a:p>
                  </a:txBody>
                  <a:tcPr anchor="ctr"/>
                </a:tc>
              </a:tr>
              <a:tr h="370840">
                <a:tc>
                  <a:txBody>
                    <a:bodyPr/>
                    <a:lstStyle/>
                    <a:p>
                      <a:pPr marL="85725" indent="0" algn="r" rtl="1" fontAlgn="ctr"/>
                      <a:r>
                        <a:rPr lang="ar-MA" sz="1400" u="none" strike="noStrike" dirty="0" smtClean="0"/>
                        <a:t>تدبير 3: تقوية اللغات</a:t>
                      </a:r>
                      <a:r>
                        <a:rPr lang="ar-MA" sz="1400" u="none" strike="noStrike" baseline="0" dirty="0" smtClean="0"/>
                        <a:t> الأجنبية بالثانوي الاعدادي وتغيير نموذج التعلم</a:t>
                      </a:r>
                      <a:endParaRPr lang="ar-MA" sz="1400" u="none" strike="noStrike" dirty="0" smtClean="0"/>
                    </a:p>
                    <a:p>
                      <a:pPr marL="85725" indent="0" algn="r" rtl="1" fontAlgn="ctr"/>
                      <a:r>
                        <a:rPr lang="ar-MA" sz="1400" u="none" strike="noStrike" dirty="0" smtClean="0"/>
                        <a:t>تدبير 4: المسالك الدولية للباكالوريا المغربية</a:t>
                      </a:r>
                      <a:endParaRPr lang="fr-FR" sz="1400" b="0" i="0" u="none" strike="noStrike" dirty="0">
                        <a:solidFill>
                          <a:srgbClr val="000000"/>
                        </a:solidFill>
                        <a:latin typeface="+mn-lt"/>
                      </a:endParaRPr>
                    </a:p>
                  </a:txBody>
                  <a:tcPr marL="5253" marR="5253" marT="5253" marB="0" anchor="ctr"/>
                </a:tc>
                <a:tc>
                  <a:txBody>
                    <a:bodyPr/>
                    <a:lstStyle/>
                    <a:p>
                      <a:pPr marL="0" marR="0" indent="0" algn="r" defTabSz="914400" rtl="1" eaLnBrk="1" fontAlgn="ctr" latinLnBrk="0" hangingPunct="1">
                        <a:lnSpc>
                          <a:spcPct val="100000"/>
                        </a:lnSpc>
                        <a:spcBef>
                          <a:spcPts val="0"/>
                        </a:spcBef>
                        <a:spcAft>
                          <a:spcPts val="0"/>
                        </a:spcAft>
                        <a:buClrTx/>
                        <a:buSzTx/>
                        <a:buFontTx/>
                        <a:buNone/>
                        <a:tabLst/>
                        <a:defRPr/>
                      </a:pPr>
                      <a:r>
                        <a:rPr lang="ar-SA" sz="1400" kern="1200" dirty="0" smtClean="0"/>
                        <a:t>المشروع 14: التمكن من اللغات</a:t>
                      </a:r>
                      <a:endParaRPr lang="ar-SA" sz="1400" b="1" kern="1200" dirty="0" smtClean="0">
                        <a:solidFill>
                          <a:schemeClr val="tx1"/>
                        </a:solidFill>
                        <a:latin typeface="+mn-lt"/>
                        <a:ea typeface="+mn-ea"/>
                        <a:cs typeface="+mn-cs"/>
                      </a:endParaRPr>
                    </a:p>
                  </a:txBody>
                  <a:tcPr anchor="ctr"/>
                </a:tc>
              </a:tr>
            </a:tbl>
          </a:graphicData>
        </a:graphic>
      </p:graphicFrame>
      <p:sp>
        <p:nvSpPr>
          <p:cNvPr id="28" name="Rectangle 27"/>
          <p:cNvSpPr/>
          <p:nvPr/>
        </p:nvSpPr>
        <p:spPr>
          <a:xfrm>
            <a:off x="214282" y="0"/>
            <a:ext cx="8929718" cy="586699"/>
          </a:xfrm>
          <a:prstGeom prst="rect">
            <a:avLst/>
          </a:prstGeom>
        </p:spPr>
        <p:txBody>
          <a:bodyPr wrap="square">
            <a:spAutoFit/>
          </a:bodyPr>
          <a:lstStyle/>
          <a:p>
            <a:pPr algn="ctr">
              <a:lnSpc>
                <a:spcPct val="150000"/>
              </a:lnSpc>
            </a:pPr>
            <a:r>
              <a:rPr lang="ar-MA" sz="2400" b="1" dirty="0" smtClean="0">
                <a:solidFill>
                  <a:schemeClr val="bg1"/>
                </a:solidFill>
              </a:rPr>
              <a:t> توطين التدابير ذات الأولوية ضمن المشاريع الاستراتيجية</a:t>
            </a:r>
            <a:endParaRPr lang="fr-FR" sz="2400" b="1"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3E04377-CB08-45BC-BBE7-7847619855FB}" type="slidenum">
              <a:rPr lang="fr-FR" smtClean="0"/>
              <a:pPr/>
              <a:t>13</a:t>
            </a:fld>
            <a:endParaRPr lang="fr-FR"/>
          </a:p>
        </p:txBody>
      </p:sp>
      <p:grpSp>
        <p:nvGrpSpPr>
          <p:cNvPr id="4" name="Groupe 17"/>
          <p:cNvGrpSpPr/>
          <p:nvPr/>
        </p:nvGrpSpPr>
        <p:grpSpPr>
          <a:xfrm>
            <a:off x="5940152" y="908720"/>
            <a:ext cx="2952328" cy="2232248"/>
            <a:chOff x="5940152" y="836712"/>
            <a:chExt cx="2952328" cy="2232248"/>
          </a:xfrm>
        </p:grpSpPr>
        <p:sp>
          <p:nvSpPr>
            <p:cNvPr id="2" name="Rectangle 1"/>
            <p:cNvSpPr/>
            <p:nvPr/>
          </p:nvSpPr>
          <p:spPr>
            <a:xfrm>
              <a:off x="5940152" y="1206044"/>
              <a:ext cx="2952328" cy="18629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5" name="Groupe 5"/>
            <p:cNvGrpSpPr/>
            <p:nvPr/>
          </p:nvGrpSpPr>
          <p:grpSpPr>
            <a:xfrm>
              <a:off x="5940152" y="836712"/>
              <a:ext cx="2952328" cy="2232248"/>
              <a:chOff x="5796136" y="809992"/>
              <a:chExt cx="2952328" cy="2232248"/>
            </a:xfrm>
          </p:grpSpPr>
          <p:grpSp>
            <p:nvGrpSpPr>
              <p:cNvPr id="6" name="Groupe 30"/>
              <p:cNvGrpSpPr/>
              <p:nvPr/>
            </p:nvGrpSpPr>
            <p:grpSpPr>
              <a:xfrm>
                <a:off x="6444208" y="1242040"/>
                <a:ext cx="1728192" cy="1800200"/>
                <a:chOff x="7092280" y="4149744"/>
                <a:chExt cx="1728192" cy="1800200"/>
              </a:xfrm>
            </p:grpSpPr>
            <p:grpSp>
              <p:nvGrpSpPr>
                <p:cNvPr id="7" name="Groupe 25"/>
                <p:cNvGrpSpPr/>
                <p:nvPr/>
              </p:nvGrpSpPr>
              <p:grpSpPr>
                <a:xfrm>
                  <a:off x="7092280" y="4149744"/>
                  <a:ext cx="1728192" cy="1800200"/>
                  <a:chOff x="6588224" y="4698424"/>
                  <a:chExt cx="1728192" cy="1800200"/>
                </a:xfrm>
              </p:grpSpPr>
              <p:sp>
                <p:nvSpPr>
                  <p:cNvPr id="14" name="Ellipse 13"/>
                  <p:cNvSpPr/>
                  <p:nvPr/>
                </p:nvSpPr>
                <p:spPr>
                  <a:xfrm>
                    <a:off x="6588224" y="4698424"/>
                    <a:ext cx="1728191" cy="1800200"/>
                  </a:xfrm>
                  <a:prstGeom prst="ellipse">
                    <a:avLst/>
                  </a:prstGeom>
                  <a:solidFill>
                    <a:schemeClr val="accent1">
                      <a:lumMod val="75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8" name="Groupe 11"/>
                  <p:cNvGrpSpPr/>
                  <p:nvPr/>
                </p:nvGrpSpPr>
                <p:grpSpPr>
                  <a:xfrm>
                    <a:off x="6588224" y="5094468"/>
                    <a:ext cx="1728192" cy="1404156"/>
                    <a:chOff x="1315692" y="1312671"/>
                    <a:chExt cx="2117036" cy="1764196"/>
                  </a:xfrm>
                </p:grpSpPr>
                <p:sp>
                  <p:nvSpPr>
                    <p:cNvPr id="16" name="Ellipse 15"/>
                    <p:cNvSpPr/>
                    <p:nvPr/>
                  </p:nvSpPr>
                  <p:spPr>
                    <a:xfrm>
                      <a:off x="1492112" y="1312671"/>
                      <a:ext cx="1764195" cy="1764196"/>
                    </a:xfrm>
                    <a:prstGeom prst="ellipse">
                      <a:avLst/>
                    </a:pr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Ellipse 8"/>
                    <p:cNvSpPr/>
                    <p:nvPr/>
                  </p:nvSpPr>
                  <p:spPr>
                    <a:xfrm>
                      <a:off x="1315692" y="1753720"/>
                      <a:ext cx="2117036" cy="8820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ar-MA" sz="2000" b="1" kern="1200" dirty="0" smtClean="0"/>
                        <a:t>6</a:t>
                      </a:r>
                      <a:r>
                        <a:rPr lang="ar-MA" sz="2000" kern="1200" dirty="0" smtClean="0"/>
                        <a:t> تدابير</a:t>
                      </a:r>
                      <a:endParaRPr lang="fr-FR" sz="2000" kern="1200" dirty="0"/>
                    </a:p>
                  </p:txBody>
                </p:sp>
              </p:grpSp>
            </p:grpSp>
            <p:sp>
              <p:nvSpPr>
                <p:cNvPr id="13" name="ZoneTexte 12"/>
                <p:cNvSpPr txBox="1"/>
                <p:nvPr/>
              </p:nvSpPr>
              <p:spPr>
                <a:xfrm>
                  <a:off x="7308304" y="4149744"/>
                  <a:ext cx="1224136" cy="369332"/>
                </a:xfrm>
                <a:prstGeom prst="rect">
                  <a:avLst/>
                </a:prstGeom>
                <a:noFill/>
              </p:spPr>
              <p:txBody>
                <a:bodyPr wrap="square" rtlCol="0">
                  <a:spAutoFit/>
                </a:bodyPr>
                <a:lstStyle/>
                <a:p>
                  <a:pPr algn="ctr" rtl="1"/>
                  <a:r>
                    <a:rPr lang="ar-MA" b="1" dirty="0" smtClean="0">
                      <a:solidFill>
                        <a:schemeClr val="bg1"/>
                      </a:solidFill>
                    </a:rPr>
                    <a:t>3 مشاريع</a:t>
                  </a:r>
                  <a:endParaRPr lang="fr-FR" b="1" dirty="0">
                    <a:solidFill>
                      <a:schemeClr val="bg1"/>
                    </a:solidFill>
                  </a:endParaRPr>
                </a:p>
              </p:txBody>
            </p:sp>
          </p:grpSp>
          <p:sp>
            <p:nvSpPr>
              <p:cNvPr id="9" name="ZoneTexte 8"/>
              <p:cNvSpPr txBox="1"/>
              <p:nvPr/>
            </p:nvSpPr>
            <p:spPr>
              <a:xfrm>
                <a:off x="5796136" y="809992"/>
                <a:ext cx="2952328" cy="369332"/>
              </a:xfrm>
              <a:prstGeom prst="rect">
                <a:avLst/>
              </a:prstGeom>
              <a:solidFill>
                <a:schemeClr val="tx2"/>
              </a:solidFill>
            </p:spPr>
            <p:txBody>
              <a:bodyPr wrap="square" rtlCol="0">
                <a:spAutoFit/>
              </a:bodyPr>
              <a:lstStyle/>
              <a:p>
                <a:pPr algn="ctr" rtl="1"/>
                <a:r>
                  <a:rPr lang="ar-MA" b="1" dirty="0" smtClean="0">
                    <a:solidFill>
                      <a:schemeClr val="bg1"/>
                    </a:solidFill>
                  </a:rPr>
                  <a:t>مجال 3</a:t>
                </a:r>
                <a:r>
                  <a:rPr lang="ar-MA" b="1" dirty="0" smtClean="0">
                    <a:solidFill>
                      <a:schemeClr val="bg1"/>
                    </a:solidFill>
                    <a:sym typeface="Wingdings"/>
                  </a:rPr>
                  <a:t></a:t>
                </a:r>
                <a:r>
                  <a:rPr lang="ar-MA" b="1" dirty="0" smtClean="0">
                    <a:solidFill>
                      <a:schemeClr val="bg1"/>
                    </a:solidFill>
                  </a:rPr>
                  <a:t> 7 مشاريع</a:t>
                </a:r>
                <a:endParaRPr lang="fr-FR" b="1" dirty="0">
                  <a:solidFill>
                    <a:schemeClr val="bg1"/>
                  </a:solidFill>
                </a:endParaRPr>
              </a:p>
            </p:txBody>
          </p:sp>
        </p:grpSp>
      </p:grpSp>
      <p:graphicFrame>
        <p:nvGraphicFramePr>
          <p:cNvPr id="19" name="Tableau 18"/>
          <p:cNvGraphicFramePr>
            <a:graphicFrameLocks noGrp="1"/>
          </p:cNvGraphicFramePr>
          <p:nvPr>
            <p:extLst>
              <p:ext uri="{D42A27DB-BD31-4B8C-83A1-F6EECF244321}">
                <p14:modId xmlns:p14="http://schemas.microsoft.com/office/powerpoint/2010/main" val="2259949527"/>
              </p:ext>
            </p:extLst>
          </p:nvPr>
        </p:nvGraphicFramePr>
        <p:xfrm>
          <a:off x="107504" y="1124744"/>
          <a:ext cx="5616624" cy="2443653"/>
        </p:xfrm>
        <a:graphic>
          <a:graphicData uri="http://schemas.openxmlformats.org/drawingml/2006/table">
            <a:tbl>
              <a:tblPr firstRow="1" bandRow="1">
                <a:tableStyleId>{69012ECD-51FC-41F1-AA8D-1B2483CD663E}</a:tableStyleId>
              </a:tblPr>
              <a:tblGrid>
                <a:gridCol w="2808312"/>
                <a:gridCol w="2808312"/>
              </a:tblGrid>
              <a:tr h="216024">
                <a:tc>
                  <a:txBody>
                    <a:bodyPr/>
                    <a:lstStyle/>
                    <a:p>
                      <a:pPr algn="ctr" rtl="1"/>
                      <a:r>
                        <a:rPr lang="ar-MA" sz="1600" dirty="0" smtClean="0"/>
                        <a:t>التدابير ذات الأولوية</a:t>
                      </a:r>
                      <a:endParaRPr lang="fr-FR" sz="1600" dirty="0"/>
                    </a:p>
                  </a:txBody>
                  <a:tcPr/>
                </a:tc>
                <a:tc>
                  <a:txBody>
                    <a:bodyPr/>
                    <a:lstStyle/>
                    <a:p>
                      <a:pPr algn="ctr" rtl="1"/>
                      <a:r>
                        <a:rPr lang="ar-MA" sz="1600" dirty="0" smtClean="0"/>
                        <a:t>مشاريع الرؤية الاستراتيجية</a:t>
                      </a:r>
                      <a:endParaRPr lang="fr-FR" sz="1600" dirty="0"/>
                    </a:p>
                  </a:txBody>
                  <a:tcPr/>
                </a:tc>
              </a:tr>
              <a:tr h="370840">
                <a:tc>
                  <a:txBody>
                    <a:bodyPr/>
                    <a:lstStyle/>
                    <a:p>
                      <a:pPr marL="85725" indent="0" algn="r" rtl="1" fontAlgn="ctr"/>
                      <a:r>
                        <a:rPr lang="ar-MA" sz="1400" u="none" strike="noStrike" dirty="0" smtClean="0"/>
                        <a:t>تدبير 5: مسار اكتشاف المهن</a:t>
                      </a:r>
                    </a:p>
                    <a:p>
                      <a:pPr marL="85725" indent="0" algn="r" rtl="1" fontAlgn="ctr"/>
                      <a:r>
                        <a:rPr lang="ar-MA" sz="1400" u="none" strike="noStrike" dirty="0" smtClean="0"/>
                        <a:t>تدبير 6: المسار المهني بالثانوي الاعدادي</a:t>
                      </a:r>
                    </a:p>
                    <a:p>
                      <a:pPr marL="85725" indent="0" algn="r" rtl="1" fontAlgn="ctr"/>
                      <a:r>
                        <a:rPr lang="ar-MA" sz="1400" u="none" strike="noStrike" dirty="0" smtClean="0"/>
                        <a:t>تدبير 7: الباكالوريا المهنية</a:t>
                      </a:r>
                    </a:p>
                    <a:p>
                      <a:pPr marL="85725" marR="0" indent="0" algn="r" defTabSz="914400" rtl="1" eaLnBrk="1" fontAlgn="ctr" latinLnBrk="0" hangingPunct="1">
                        <a:lnSpc>
                          <a:spcPct val="100000"/>
                        </a:lnSpc>
                        <a:spcBef>
                          <a:spcPts val="0"/>
                        </a:spcBef>
                        <a:spcAft>
                          <a:spcPts val="0"/>
                        </a:spcAft>
                        <a:buClrTx/>
                        <a:buSzTx/>
                        <a:buFontTx/>
                        <a:buNone/>
                        <a:tabLst/>
                        <a:defRPr/>
                      </a:pPr>
                      <a:r>
                        <a:rPr lang="ar-MA" sz="1400" u="none" strike="noStrike" dirty="0" smtClean="0"/>
                        <a:t>تدبير 10: المقاولة وروح المبادرة</a:t>
                      </a:r>
                      <a:endParaRPr lang="fr-FR" sz="1400" b="0" i="0" u="none" strike="noStrike" dirty="0">
                        <a:solidFill>
                          <a:srgbClr val="000000"/>
                        </a:solidFill>
                        <a:latin typeface="Calibri"/>
                      </a:endParaRPr>
                    </a:p>
                  </a:txBody>
                  <a:tcPr marL="5253" marR="5253" marT="5253" marB="0" anchor="ctr"/>
                </a:tc>
                <a:tc>
                  <a:txBody>
                    <a:bodyPr/>
                    <a:lstStyle/>
                    <a:p>
                      <a:pPr marL="0" marR="0" indent="0" algn="r" defTabSz="914400" rtl="1" eaLnBrk="1" fontAlgn="ctr" latinLnBrk="0" hangingPunct="1">
                        <a:lnSpc>
                          <a:spcPct val="100000"/>
                        </a:lnSpc>
                        <a:spcBef>
                          <a:spcPts val="0"/>
                        </a:spcBef>
                        <a:spcAft>
                          <a:spcPts val="0"/>
                        </a:spcAft>
                        <a:buClrTx/>
                        <a:buSzTx/>
                        <a:buFontTx/>
                        <a:buNone/>
                        <a:tabLst/>
                        <a:defRPr/>
                      </a:pPr>
                      <a:r>
                        <a:rPr lang="ar-SA" sz="1400" b="0" kern="1200" dirty="0" smtClean="0">
                          <a:solidFill>
                            <a:schemeClr val="tx1"/>
                          </a:solidFill>
                          <a:latin typeface="+mn-lt"/>
                          <a:ea typeface="+mn-ea"/>
                          <a:cs typeface="+mn-cs"/>
                        </a:rPr>
                        <a:t>المشروع 16: تعزيز </a:t>
                      </a:r>
                      <a:r>
                        <a:rPr lang="ar-SA" sz="1400" b="0" kern="1200" dirty="0" err="1" smtClean="0">
                          <a:solidFill>
                            <a:schemeClr val="tx1"/>
                          </a:solidFill>
                          <a:latin typeface="+mn-lt"/>
                          <a:ea typeface="+mn-ea"/>
                          <a:cs typeface="+mn-cs"/>
                        </a:rPr>
                        <a:t>الإندماج</a:t>
                      </a:r>
                      <a:r>
                        <a:rPr lang="ar-SA" sz="1400" b="0" kern="1200" dirty="0" smtClean="0">
                          <a:solidFill>
                            <a:schemeClr val="tx1"/>
                          </a:solidFill>
                          <a:latin typeface="+mn-lt"/>
                          <a:ea typeface="+mn-ea"/>
                          <a:cs typeface="+mn-cs"/>
                        </a:rPr>
                        <a:t> في سوق الشغل </a:t>
                      </a:r>
                      <a:endParaRPr lang="ar-SA" sz="1400" b="0" kern="1200" dirty="0">
                        <a:solidFill>
                          <a:schemeClr val="tx1"/>
                        </a:solidFill>
                        <a:latin typeface="+mn-lt"/>
                        <a:ea typeface="+mn-ea"/>
                        <a:cs typeface="+mn-cs"/>
                      </a:endParaRPr>
                    </a:p>
                  </a:txBody>
                  <a:tcPr anchor="ctr"/>
                </a:tc>
              </a:tr>
              <a:tr h="370840">
                <a:tc>
                  <a:txBody>
                    <a:bodyPr/>
                    <a:lstStyle/>
                    <a:p>
                      <a:pPr marL="85725" marR="0" indent="0" algn="r" defTabSz="914400" rtl="1" eaLnBrk="1" fontAlgn="ctr" latinLnBrk="0" hangingPunct="1">
                        <a:lnSpc>
                          <a:spcPct val="100000"/>
                        </a:lnSpc>
                        <a:spcBef>
                          <a:spcPts val="0"/>
                        </a:spcBef>
                        <a:spcAft>
                          <a:spcPts val="0"/>
                        </a:spcAft>
                        <a:buClrTx/>
                        <a:buSzTx/>
                        <a:buFontTx/>
                        <a:buNone/>
                        <a:tabLst/>
                        <a:defRPr/>
                      </a:pPr>
                      <a:r>
                        <a:rPr lang="ar-MA" sz="1400" u="none" strike="noStrike" kern="1200" dirty="0" smtClean="0"/>
                        <a:t>تدبير 1.9: مؤسسات التفتح باللغات والأنشطة الثقافية والفنية</a:t>
                      </a:r>
                      <a:endParaRPr lang="fr-FR" sz="1400" b="0" i="0" u="none" strike="noStrike" kern="1200" dirty="0" smtClean="0">
                        <a:solidFill>
                          <a:srgbClr val="000000"/>
                        </a:solidFill>
                        <a:latin typeface="Calibri"/>
                        <a:ea typeface="+mn-ea"/>
                        <a:cs typeface="+mn-cs"/>
                      </a:endParaRPr>
                    </a:p>
                  </a:txBody>
                  <a:tcPr marL="5253" marR="5253" marT="5253" marB="0" anchor="ctr"/>
                </a:tc>
                <a:tc>
                  <a:txBody>
                    <a:bodyPr/>
                    <a:lstStyle/>
                    <a:p>
                      <a:pPr marL="0" marR="0" indent="0" algn="r" defTabSz="914400" rtl="1" eaLnBrk="1" fontAlgn="ctr" latinLnBrk="0" hangingPunct="1">
                        <a:lnSpc>
                          <a:spcPct val="100000"/>
                        </a:lnSpc>
                        <a:spcBef>
                          <a:spcPts val="0"/>
                        </a:spcBef>
                        <a:spcAft>
                          <a:spcPts val="0"/>
                        </a:spcAft>
                        <a:buClrTx/>
                        <a:buSzTx/>
                        <a:buFontTx/>
                        <a:buNone/>
                        <a:tabLst/>
                        <a:defRPr/>
                      </a:pPr>
                      <a:r>
                        <a:rPr lang="ar-SA" sz="1400" b="0" kern="1200" dirty="0" smtClean="0">
                          <a:solidFill>
                            <a:schemeClr val="tx1"/>
                          </a:solidFill>
                          <a:latin typeface="+mn-lt"/>
                          <a:ea typeface="+mn-ea"/>
                          <a:cs typeface="+mn-cs"/>
                        </a:rPr>
                        <a:t>المشروع 17 : الإدماج الفعلي للثقافة في المدرسة المغربية</a:t>
                      </a:r>
                    </a:p>
                  </a:txBody>
                  <a:tcPr anchor="ctr"/>
                </a:tc>
              </a:tr>
              <a:tr h="370840">
                <a:tc>
                  <a:txBody>
                    <a:bodyPr/>
                    <a:lstStyle/>
                    <a:p>
                      <a:pPr marL="85725" marR="0" indent="0" algn="r" defTabSz="914400" rtl="1" eaLnBrk="1" fontAlgn="ctr" latinLnBrk="0" hangingPunct="1">
                        <a:lnSpc>
                          <a:spcPct val="100000"/>
                        </a:lnSpc>
                        <a:spcBef>
                          <a:spcPts val="0"/>
                        </a:spcBef>
                        <a:spcAft>
                          <a:spcPts val="0"/>
                        </a:spcAft>
                        <a:buClrTx/>
                        <a:buSzTx/>
                        <a:buFontTx/>
                        <a:buNone/>
                        <a:tabLst/>
                        <a:defRPr/>
                      </a:pPr>
                      <a:r>
                        <a:rPr lang="ar-MA" sz="1400" u="none" strike="noStrike" kern="1200" dirty="0" smtClean="0"/>
                        <a:t>تدبير 20: النزاهة في المدرسة والقيم</a:t>
                      </a:r>
                      <a:endParaRPr lang="fr-FR" sz="1400" b="0" i="0" u="none" strike="noStrike" kern="1200" dirty="0" smtClean="0">
                        <a:solidFill>
                          <a:srgbClr val="000000"/>
                        </a:solidFill>
                        <a:latin typeface="Calibri"/>
                        <a:ea typeface="+mn-ea"/>
                        <a:cs typeface="+mn-cs"/>
                      </a:endParaRPr>
                    </a:p>
                  </a:txBody>
                  <a:tcPr marL="5253" marR="5253" marT="5253" marB="0" anchor="ctr"/>
                </a:tc>
                <a:tc>
                  <a:txBody>
                    <a:bodyPr/>
                    <a:lstStyle/>
                    <a:p>
                      <a:pPr marL="0" marR="0" indent="0" algn="r" defTabSz="914400" rtl="1" eaLnBrk="1" fontAlgn="ctr" latinLnBrk="0" hangingPunct="1">
                        <a:lnSpc>
                          <a:spcPct val="100000"/>
                        </a:lnSpc>
                        <a:spcBef>
                          <a:spcPts val="0"/>
                        </a:spcBef>
                        <a:spcAft>
                          <a:spcPts val="0"/>
                        </a:spcAft>
                        <a:buClrTx/>
                        <a:buSzTx/>
                        <a:buFontTx/>
                        <a:buNone/>
                        <a:tabLst/>
                        <a:defRPr/>
                      </a:pPr>
                      <a:r>
                        <a:rPr lang="ar-SA" sz="1400" b="0" kern="1200" dirty="0" smtClean="0">
                          <a:solidFill>
                            <a:schemeClr val="tx1"/>
                          </a:solidFill>
                          <a:latin typeface="+mn-lt"/>
                          <a:ea typeface="+mn-ea"/>
                          <a:cs typeface="+mn-cs"/>
                        </a:rPr>
                        <a:t>المشروع 18 : تعزيز قيم المواطنة والديمقراطية والمساواة بين الجنسين في المنظومة التربوية</a:t>
                      </a:r>
                    </a:p>
                  </a:txBody>
                  <a:tcPr anchor="ctr"/>
                </a:tc>
              </a:tr>
            </a:tbl>
          </a:graphicData>
        </a:graphic>
      </p:graphicFrame>
      <p:grpSp>
        <p:nvGrpSpPr>
          <p:cNvPr id="10" name="Groupe 19"/>
          <p:cNvGrpSpPr/>
          <p:nvPr/>
        </p:nvGrpSpPr>
        <p:grpSpPr>
          <a:xfrm>
            <a:off x="5976156" y="3573016"/>
            <a:ext cx="2952328" cy="2232248"/>
            <a:chOff x="5940152" y="836712"/>
            <a:chExt cx="2952328" cy="2232248"/>
          </a:xfrm>
        </p:grpSpPr>
        <p:sp>
          <p:nvSpPr>
            <p:cNvPr id="21" name="Rectangle 20"/>
            <p:cNvSpPr/>
            <p:nvPr/>
          </p:nvSpPr>
          <p:spPr>
            <a:xfrm>
              <a:off x="5940152" y="1206044"/>
              <a:ext cx="2952328" cy="18629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1" name="Groupe 21"/>
            <p:cNvGrpSpPr/>
            <p:nvPr/>
          </p:nvGrpSpPr>
          <p:grpSpPr>
            <a:xfrm>
              <a:off x="5940152" y="836712"/>
              <a:ext cx="2952328" cy="2232248"/>
              <a:chOff x="5796136" y="809992"/>
              <a:chExt cx="2952328" cy="2232248"/>
            </a:xfrm>
          </p:grpSpPr>
          <p:grpSp>
            <p:nvGrpSpPr>
              <p:cNvPr id="12" name="Groupe 30"/>
              <p:cNvGrpSpPr/>
              <p:nvPr/>
            </p:nvGrpSpPr>
            <p:grpSpPr>
              <a:xfrm>
                <a:off x="6444208" y="1242040"/>
                <a:ext cx="1728192" cy="1800200"/>
                <a:chOff x="7092280" y="4149744"/>
                <a:chExt cx="1728192" cy="1800200"/>
              </a:xfrm>
            </p:grpSpPr>
            <p:grpSp>
              <p:nvGrpSpPr>
                <p:cNvPr id="15" name="Groupe 25"/>
                <p:cNvGrpSpPr/>
                <p:nvPr/>
              </p:nvGrpSpPr>
              <p:grpSpPr>
                <a:xfrm>
                  <a:off x="7092280" y="4149744"/>
                  <a:ext cx="1728192" cy="1800200"/>
                  <a:chOff x="6588224" y="4698424"/>
                  <a:chExt cx="1728192" cy="1800200"/>
                </a:xfrm>
              </p:grpSpPr>
              <p:sp>
                <p:nvSpPr>
                  <p:cNvPr id="27" name="Ellipse 26"/>
                  <p:cNvSpPr/>
                  <p:nvPr/>
                </p:nvSpPr>
                <p:spPr>
                  <a:xfrm>
                    <a:off x="6588224" y="4698424"/>
                    <a:ext cx="1728191" cy="1800200"/>
                  </a:xfrm>
                  <a:prstGeom prst="ellipse">
                    <a:avLst/>
                  </a:prstGeom>
                  <a:solidFill>
                    <a:schemeClr val="accent1">
                      <a:lumMod val="75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18" name="Groupe 11"/>
                  <p:cNvGrpSpPr/>
                  <p:nvPr/>
                </p:nvGrpSpPr>
                <p:grpSpPr>
                  <a:xfrm>
                    <a:off x="6588224" y="5094468"/>
                    <a:ext cx="1728192" cy="1404156"/>
                    <a:chOff x="1315692" y="1312671"/>
                    <a:chExt cx="2117036" cy="1764196"/>
                  </a:xfrm>
                </p:grpSpPr>
                <p:sp>
                  <p:nvSpPr>
                    <p:cNvPr id="29" name="Ellipse 28"/>
                    <p:cNvSpPr/>
                    <p:nvPr/>
                  </p:nvSpPr>
                  <p:spPr>
                    <a:xfrm>
                      <a:off x="1492112" y="1312671"/>
                      <a:ext cx="1764195" cy="1764196"/>
                    </a:xfrm>
                    <a:prstGeom prst="ellipse">
                      <a:avLst/>
                    </a:pr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Ellipse 8"/>
                    <p:cNvSpPr/>
                    <p:nvPr/>
                  </p:nvSpPr>
                  <p:spPr>
                    <a:xfrm>
                      <a:off x="1315692" y="1753720"/>
                      <a:ext cx="2117036" cy="8820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ar-MA" sz="2000" kern="1200" dirty="0" smtClean="0"/>
                        <a:t>تدبيرين</a:t>
                      </a:r>
                      <a:endParaRPr lang="fr-FR" sz="2000" kern="1200" dirty="0"/>
                    </a:p>
                  </p:txBody>
                </p:sp>
              </p:grpSp>
            </p:grpSp>
            <p:sp>
              <p:nvSpPr>
                <p:cNvPr id="26" name="ZoneTexte 25"/>
                <p:cNvSpPr txBox="1"/>
                <p:nvPr/>
              </p:nvSpPr>
              <p:spPr>
                <a:xfrm>
                  <a:off x="7308304" y="4149744"/>
                  <a:ext cx="1224136" cy="369332"/>
                </a:xfrm>
                <a:prstGeom prst="rect">
                  <a:avLst/>
                </a:prstGeom>
                <a:noFill/>
              </p:spPr>
              <p:txBody>
                <a:bodyPr wrap="square" rtlCol="0">
                  <a:spAutoFit/>
                </a:bodyPr>
                <a:lstStyle/>
                <a:p>
                  <a:pPr algn="ctr" rtl="1"/>
                  <a:r>
                    <a:rPr lang="ar-MA" b="1" dirty="0" smtClean="0">
                      <a:solidFill>
                        <a:schemeClr val="bg1"/>
                      </a:solidFill>
                    </a:rPr>
                    <a:t>1 مشروع</a:t>
                  </a:r>
                  <a:endParaRPr lang="fr-FR" b="1" dirty="0">
                    <a:solidFill>
                      <a:schemeClr val="bg1"/>
                    </a:solidFill>
                  </a:endParaRPr>
                </a:p>
              </p:txBody>
            </p:sp>
          </p:grpSp>
          <p:sp>
            <p:nvSpPr>
              <p:cNvPr id="24" name="ZoneTexte 23"/>
              <p:cNvSpPr txBox="1"/>
              <p:nvPr/>
            </p:nvSpPr>
            <p:spPr>
              <a:xfrm>
                <a:off x="5796136" y="809992"/>
                <a:ext cx="2952328" cy="369332"/>
              </a:xfrm>
              <a:prstGeom prst="rect">
                <a:avLst/>
              </a:prstGeom>
              <a:solidFill>
                <a:schemeClr val="tx2"/>
              </a:solidFill>
            </p:spPr>
            <p:txBody>
              <a:bodyPr wrap="square" rtlCol="0">
                <a:spAutoFit/>
              </a:bodyPr>
              <a:lstStyle/>
              <a:p>
                <a:pPr algn="ctr" rtl="1"/>
                <a:r>
                  <a:rPr lang="ar-MA" b="1" dirty="0" smtClean="0">
                    <a:solidFill>
                      <a:schemeClr val="bg1"/>
                    </a:solidFill>
                  </a:rPr>
                  <a:t>مجال 4</a:t>
                </a:r>
                <a:r>
                  <a:rPr lang="ar-MA" b="1" dirty="0" smtClean="0">
                    <a:solidFill>
                      <a:schemeClr val="bg1"/>
                    </a:solidFill>
                    <a:sym typeface="Wingdings"/>
                  </a:rPr>
                  <a:t></a:t>
                </a:r>
                <a:r>
                  <a:rPr lang="ar-MA" b="1" dirty="0" smtClean="0">
                    <a:solidFill>
                      <a:schemeClr val="bg1"/>
                    </a:solidFill>
                  </a:rPr>
                  <a:t> 4 </a:t>
                </a:r>
                <a:r>
                  <a:rPr lang="ar-MA" b="1" dirty="0">
                    <a:solidFill>
                      <a:schemeClr val="bg1"/>
                    </a:solidFill>
                  </a:rPr>
                  <a:t>مشاريع</a:t>
                </a:r>
                <a:endParaRPr lang="fr-FR" b="1" dirty="0">
                  <a:solidFill>
                    <a:schemeClr val="bg1"/>
                  </a:solidFill>
                </a:endParaRPr>
              </a:p>
            </p:txBody>
          </p:sp>
        </p:grpSp>
      </p:grpSp>
      <p:graphicFrame>
        <p:nvGraphicFramePr>
          <p:cNvPr id="31" name="Tableau 30"/>
          <p:cNvGraphicFramePr>
            <a:graphicFrameLocks noGrp="1"/>
          </p:cNvGraphicFramePr>
          <p:nvPr>
            <p:extLst>
              <p:ext uri="{D42A27DB-BD31-4B8C-83A1-F6EECF244321}">
                <p14:modId xmlns:p14="http://schemas.microsoft.com/office/powerpoint/2010/main" val="3630492942"/>
              </p:ext>
            </p:extLst>
          </p:nvPr>
        </p:nvGraphicFramePr>
        <p:xfrm>
          <a:off x="107504" y="4248587"/>
          <a:ext cx="5616624" cy="853440"/>
        </p:xfrm>
        <a:graphic>
          <a:graphicData uri="http://schemas.openxmlformats.org/drawingml/2006/table">
            <a:tbl>
              <a:tblPr firstRow="1" bandRow="1">
                <a:tableStyleId>{69012ECD-51FC-41F1-AA8D-1B2483CD663E}</a:tableStyleId>
              </a:tblPr>
              <a:tblGrid>
                <a:gridCol w="2808312"/>
                <a:gridCol w="2808312"/>
              </a:tblGrid>
              <a:tr h="216024">
                <a:tc>
                  <a:txBody>
                    <a:bodyPr/>
                    <a:lstStyle/>
                    <a:p>
                      <a:pPr algn="ctr" rtl="1"/>
                      <a:r>
                        <a:rPr lang="ar-MA" sz="1600" dirty="0" smtClean="0"/>
                        <a:t>التدابير ذات الأولوية</a:t>
                      </a:r>
                      <a:endParaRPr lang="fr-FR" sz="1600" dirty="0"/>
                    </a:p>
                  </a:txBody>
                  <a:tcPr anchor="ctr"/>
                </a:tc>
                <a:tc>
                  <a:txBody>
                    <a:bodyPr/>
                    <a:lstStyle/>
                    <a:p>
                      <a:pPr algn="ctr" rtl="1"/>
                      <a:r>
                        <a:rPr lang="ar-MA" sz="1600" dirty="0" smtClean="0"/>
                        <a:t>مشاريع الرؤية الاستراتيجية</a:t>
                      </a:r>
                      <a:endParaRPr lang="fr-FR" sz="1600" dirty="0"/>
                    </a:p>
                  </a:txBody>
                  <a:tcPr anchor="ctr"/>
                </a:tc>
              </a:tr>
              <a:tr h="370840">
                <a:tc>
                  <a:txBody>
                    <a:bodyPr/>
                    <a:lstStyle/>
                    <a:p>
                      <a:pPr marL="85725" indent="0" algn="r" rtl="1" fontAlgn="ctr"/>
                      <a:r>
                        <a:rPr lang="ar-MA" sz="1400" u="none" strike="noStrike" dirty="0" smtClean="0"/>
                        <a:t>تدبير 17: تدبير المؤسسات التعليمية</a:t>
                      </a:r>
                    </a:p>
                    <a:p>
                      <a:pPr marL="85725" indent="0" algn="r" rtl="1" fontAlgn="ctr"/>
                      <a:r>
                        <a:rPr lang="ar-MA" sz="1400" u="none" strike="noStrike" dirty="0" smtClean="0"/>
                        <a:t>تدبير 18: اللامركزية الفعلية</a:t>
                      </a:r>
                      <a:endParaRPr lang="fr-FR" sz="1400" b="0" i="0" u="none" strike="noStrike" dirty="0">
                        <a:solidFill>
                          <a:srgbClr val="000000"/>
                        </a:solidFill>
                        <a:latin typeface="Calibri"/>
                      </a:endParaRPr>
                    </a:p>
                  </a:txBody>
                  <a:tcPr marL="5253" marR="5253" marT="5253" marB="0" anchor="ctr"/>
                </a:tc>
                <a:tc>
                  <a:txBody>
                    <a:bodyPr/>
                    <a:lstStyle/>
                    <a:p>
                      <a:pPr marL="0" marR="0" indent="0" algn="r" defTabSz="914400" rtl="1" eaLnBrk="1" fontAlgn="ctr" latinLnBrk="0" hangingPunct="1">
                        <a:lnSpc>
                          <a:spcPct val="100000"/>
                        </a:lnSpc>
                        <a:spcBef>
                          <a:spcPts val="0"/>
                        </a:spcBef>
                        <a:spcAft>
                          <a:spcPts val="0"/>
                        </a:spcAft>
                        <a:buClrTx/>
                        <a:buSzTx/>
                        <a:buFontTx/>
                        <a:buNone/>
                        <a:tabLst/>
                        <a:defRPr/>
                      </a:pPr>
                      <a:r>
                        <a:rPr lang="ar-SA" sz="1400" b="0" kern="1200" dirty="0" smtClean="0">
                          <a:solidFill>
                            <a:schemeClr val="tx1"/>
                          </a:solidFill>
                          <a:latin typeface="+mn-lt"/>
                          <a:ea typeface="+mn-ea"/>
                          <a:cs typeface="+mn-cs"/>
                        </a:rPr>
                        <a:t>المشروع  25: تطوير الحكامة والريادة وقدرات التدبير</a:t>
                      </a:r>
                    </a:p>
                  </a:txBody>
                  <a:tcPr/>
                </a:tc>
              </a:tr>
            </a:tbl>
          </a:graphicData>
        </a:graphic>
      </p:graphicFrame>
      <p:sp>
        <p:nvSpPr>
          <p:cNvPr id="28" name="Rectangle 27"/>
          <p:cNvSpPr/>
          <p:nvPr/>
        </p:nvSpPr>
        <p:spPr>
          <a:xfrm>
            <a:off x="214282" y="0"/>
            <a:ext cx="8929718" cy="586699"/>
          </a:xfrm>
          <a:prstGeom prst="rect">
            <a:avLst/>
          </a:prstGeom>
        </p:spPr>
        <p:txBody>
          <a:bodyPr wrap="square">
            <a:spAutoFit/>
          </a:bodyPr>
          <a:lstStyle/>
          <a:p>
            <a:pPr algn="ctr">
              <a:lnSpc>
                <a:spcPct val="150000"/>
              </a:lnSpc>
            </a:pPr>
            <a:r>
              <a:rPr lang="ar-MA" sz="2400" b="1" dirty="0" smtClean="0">
                <a:solidFill>
                  <a:schemeClr val="bg1"/>
                </a:solidFill>
              </a:rPr>
              <a:t> توطين التدابير ذات الأولوية ضمن المشاريع الاستراتيجية</a:t>
            </a:r>
            <a:endParaRPr lang="fr-FR" sz="2400" b="1" dirty="0">
              <a:solidFill>
                <a:schemeClr val="bg1"/>
              </a:solidFill>
            </a:endParaRPr>
          </a:p>
        </p:txBody>
      </p:sp>
    </p:spTree>
    <p:extLst>
      <p:ext uri="{BB962C8B-B14F-4D97-AF65-F5344CB8AC3E}">
        <p14:creationId xmlns:p14="http://schemas.microsoft.com/office/powerpoint/2010/main" val="1752698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3E04377-CB08-45BC-BBE7-7847619855FB}" type="slidenum">
              <a:rPr lang="fr-FR" smtClean="0"/>
              <a:pPr/>
              <a:t>14</a:t>
            </a:fld>
            <a:endParaRPr lang="fr-FR"/>
          </a:p>
        </p:txBody>
      </p:sp>
      <p:sp>
        <p:nvSpPr>
          <p:cNvPr id="28" name="Rectangle 27"/>
          <p:cNvSpPr/>
          <p:nvPr/>
        </p:nvSpPr>
        <p:spPr>
          <a:xfrm>
            <a:off x="214282" y="0"/>
            <a:ext cx="8929718" cy="586699"/>
          </a:xfrm>
          <a:prstGeom prst="rect">
            <a:avLst/>
          </a:prstGeom>
        </p:spPr>
        <p:txBody>
          <a:bodyPr wrap="square">
            <a:spAutoFit/>
          </a:bodyPr>
          <a:lstStyle/>
          <a:p>
            <a:pPr algn="ctr">
              <a:lnSpc>
                <a:spcPct val="150000"/>
              </a:lnSpc>
            </a:pPr>
            <a:r>
              <a:rPr lang="ar-MA" sz="2400" b="1" dirty="0">
                <a:solidFill>
                  <a:schemeClr val="bg1"/>
                </a:solidFill>
              </a:rPr>
              <a:t>تكييف آليات التنزيل والقيادة</a:t>
            </a:r>
            <a:endParaRPr lang="fr-FR" sz="2400" b="1" dirty="0">
              <a:solidFill>
                <a:schemeClr val="bg1"/>
              </a:solidFill>
            </a:endParaRPr>
          </a:p>
        </p:txBody>
      </p:sp>
      <p:sp>
        <p:nvSpPr>
          <p:cNvPr id="20" name="ZoneTexte 19"/>
          <p:cNvSpPr txBox="1"/>
          <p:nvPr/>
        </p:nvSpPr>
        <p:spPr>
          <a:xfrm>
            <a:off x="899592" y="980728"/>
            <a:ext cx="7416824" cy="4570482"/>
          </a:xfrm>
          <a:prstGeom prst="rect">
            <a:avLst/>
          </a:prstGeom>
          <a:noFill/>
        </p:spPr>
        <p:txBody>
          <a:bodyPr wrap="square" rtlCol="0">
            <a:spAutoFit/>
          </a:bodyPr>
          <a:lstStyle/>
          <a:p>
            <a:pPr marL="285750" indent="-285750" algn="just" rtl="1">
              <a:lnSpc>
                <a:spcPct val="150000"/>
              </a:lnSpc>
              <a:spcBef>
                <a:spcPts val="1200"/>
              </a:spcBef>
              <a:buFont typeface="Wingdings" panose="05000000000000000000" pitchFamily="2" charset="2"/>
              <a:buChar char="§"/>
            </a:pPr>
            <a:r>
              <a:rPr lang="ar-MA" b="1" dirty="0" smtClean="0">
                <a:solidFill>
                  <a:schemeClr val="accent1">
                    <a:lumMod val="75000"/>
                  </a:schemeClr>
                </a:solidFill>
                <a:latin typeface="Arabic Typesetting" pitchFamily="66" charset="-78"/>
              </a:rPr>
              <a:t>تعتبر </a:t>
            </a:r>
            <a:r>
              <a:rPr lang="ar-MA" b="1" dirty="0">
                <a:solidFill>
                  <a:schemeClr val="accent1">
                    <a:lumMod val="75000"/>
                  </a:schemeClr>
                </a:solidFill>
                <a:latin typeface="Arabic Typesetting" pitchFamily="66" charset="-78"/>
              </a:rPr>
              <a:t>التدابير ذات الأولوية بمثابة شروع فعلي في تنزيل الرؤية الاستراتيجية على المدى القصير؛</a:t>
            </a:r>
          </a:p>
          <a:p>
            <a:pPr marL="285750" indent="-285750" algn="just" rtl="1">
              <a:lnSpc>
                <a:spcPct val="150000"/>
              </a:lnSpc>
              <a:spcBef>
                <a:spcPts val="1200"/>
              </a:spcBef>
              <a:buFont typeface="Wingdings" panose="05000000000000000000" pitchFamily="2" charset="2"/>
              <a:buChar char="§"/>
            </a:pPr>
            <a:r>
              <a:rPr lang="ar-MA" b="1" dirty="0">
                <a:solidFill>
                  <a:schemeClr val="accent1">
                    <a:lumMod val="75000"/>
                  </a:schemeClr>
                </a:solidFill>
                <a:latin typeface="Arabic Typesetting" pitchFamily="66" charset="-78"/>
              </a:rPr>
              <a:t>تمت </a:t>
            </a:r>
            <a:r>
              <a:rPr lang="ar-MA" b="1" dirty="0" err="1">
                <a:solidFill>
                  <a:schemeClr val="accent1">
                    <a:lumMod val="75000"/>
                  </a:schemeClr>
                </a:solidFill>
                <a:latin typeface="Arabic Typesetting" pitchFamily="66" charset="-78"/>
              </a:rPr>
              <a:t>أجرأة</a:t>
            </a:r>
            <a:r>
              <a:rPr lang="ar-MA" b="1" dirty="0">
                <a:solidFill>
                  <a:schemeClr val="accent1">
                    <a:lumMod val="75000"/>
                  </a:schemeClr>
                </a:solidFill>
                <a:latin typeface="Arabic Typesetting" pitchFamily="66" charset="-78"/>
              </a:rPr>
              <a:t> هذه التدابير على مختلف المستويات المركزية والجهوية والإقليمية والمحلية (عدة </a:t>
            </a:r>
            <a:r>
              <a:rPr lang="ar-MA" b="1" dirty="0" err="1">
                <a:solidFill>
                  <a:schemeClr val="accent1">
                    <a:lumMod val="75000"/>
                  </a:schemeClr>
                </a:solidFill>
                <a:latin typeface="Arabic Typesetting" pitchFamily="66" charset="-78"/>
              </a:rPr>
              <a:t>تأطيرية</a:t>
            </a:r>
            <a:r>
              <a:rPr lang="ar-MA" b="1" dirty="0">
                <a:solidFill>
                  <a:schemeClr val="accent1">
                    <a:lumMod val="75000"/>
                  </a:schemeClr>
                </a:solidFill>
                <a:latin typeface="Arabic Typesetting" pitchFamily="66" charset="-78"/>
              </a:rPr>
              <a:t> مرجعية، فرق عمل، آلية للقيادة والتتبع، ...)؛</a:t>
            </a:r>
          </a:p>
          <a:p>
            <a:pPr marL="285750" indent="-285750" algn="just" rtl="1">
              <a:lnSpc>
                <a:spcPct val="150000"/>
              </a:lnSpc>
              <a:spcBef>
                <a:spcPts val="1200"/>
              </a:spcBef>
              <a:buFont typeface="Wingdings" panose="05000000000000000000" pitchFamily="2" charset="2"/>
              <a:buChar char="§"/>
            </a:pPr>
            <a:r>
              <a:rPr lang="ar-MA" b="1" dirty="0">
                <a:solidFill>
                  <a:schemeClr val="accent1">
                    <a:lumMod val="75000"/>
                  </a:schemeClr>
                </a:solidFill>
                <a:latin typeface="Arabic Typesetting" pitchFamily="66" charset="-78"/>
              </a:rPr>
              <a:t>يتم العمل على تدقيق وملاءمة آليات التنزيل </a:t>
            </a:r>
            <a:r>
              <a:rPr lang="ar-MA" b="1" dirty="0" smtClean="0">
                <a:solidFill>
                  <a:schemeClr val="accent1">
                    <a:lumMod val="75000"/>
                  </a:schemeClr>
                </a:solidFill>
                <a:latin typeface="Arabic Typesetting" pitchFamily="66" charset="-78"/>
              </a:rPr>
              <a:t>والقيادة والتتبع، وإعادة إرساء فرق المشاريع، لكي تستجيب لمتطلبات </a:t>
            </a:r>
            <a:r>
              <a:rPr lang="ar-MA" b="1" dirty="0">
                <a:solidFill>
                  <a:schemeClr val="accent1">
                    <a:lumMod val="75000"/>
                  </a:schemeClr>
                </a:solidFill>
                <a:latin typeface="Arabic Typesetting" pitchFamily="66" charset="-78"/>
              </a:rPr>
              <a:t>التنزيل الشامل والمندمج للرؤية الاستراتيجية </a:t>
            </a:r>
            <a:r>
              <a:rPr lang="ar-MA" b="1" dirty="0" smtClean="0">
                <a:solidFill>
                  <a:schemeClr val="accent1">
                    <a:lumMod val="75000"/>
                  </a:schemeClr>
                </a:solidFill>
                <a:latin typeface="Arabic Typesetting" pitchFamily="66" charset="-78"/>
              </a:rPr>
              <a:t>(المشاريع </a:t>
            </a:r>
            <a:r>
              <a:rPr lang="ar-MA" b="1" dirty="0">
                <a:solidFill>
                  <a:schemeClr val="accent1">
                    <a:lumMod val="75000"/>
                  </a:schemeClr>
                </a:solidFill>
                <a:latin typeface="Arabic Typesetting" pitchFamily="66" charset="-78"/>
              </a:rPr>
              <a:t>الستة </a:t>
            </a:r>
            <a:r>
              <a:rPr lang="ar-MA" b="1" dirty="0" smtClean="0">
                <a:solidFill>
                  <a:schemeClr val="accent1">
                    <a:lumMod val="75000"/>
                  </a:schemeClr>
                </a:solidFill>
                <a:latin typeface="Arabic Typesetting" pitchFamily="66" charset="-78"/>
              </a:rPr>
              <a:t>والعشرين)، ولمستجدات </a:t>
            </a:r>
            <a:r>
              <a:rPr lang="ar-MA" b="1" dirty="0">
                <a:solidFill>
                  <a:schemeClr val="accent1">
                    <a:lumMod val="75000"/>
                  </a:schemeClr>
                </a:solidFill>
                <a:latin typeface="Arabic Typesetting" pitchFamily="66" charset="-78"/>
              </a:rPr>
              <a:t>التقسيم الجهوي للمملكة؛</a:t>
            </a:r>
          </a:p>
          <a:p>
            <a:pPr marL="285750" indent="-285750" algn="just" rtl="1">
              <a:lnSpc>
                <a:spcPct val="150000"/>
              </a:lnSpc>
              <a:spcBef>
                <a:spcPts val="1200"/>
              </a:spcBef>
              <a:buFont typeface="Wingdings" panose="05000000000000000000" pitchFamily="2" charset="2"/>
              <a:buChar char="§"/>
            </a:pPr>
            <a:r>
              <a:rPr lang="ar-MA" b="1" dirty="0">
                <a:solidFill>
                  <a:schemeClr val="accent1">
                    <a:lumMod val="75000"/>
                  </a:schemeClr>
                </a:solidFill>
                <a:latin typeface="Arabic Typesetting" pitchFamily="66" charset="-78"/>
              </a:rPr>
              <a:t>سيتم العمل على تعزيز القدرات التدبيرية لفرق </a:t>
            </a:r>
            <a:r>
              <a:rPr lang="ar-MA" b="1" dirty="0" smtClean="0">
                <a:solidFill>
                  <a:schemeClr val="accent1">
                    <a:lumMod val="75000"/>
                  </a:schemeClr>
                </a:solidFill>
                <a:latin typeface="Arabic Typesetting" pitchFamily="66" charset="-78"/>
              </a:rPr>
              <a:t>المشاريع، </a:t>
            </a:r>
            <a:r>
              <a:rPr lang="ar-MA" b="1" dirty="0">
                <a:solidFill>
                  <a:schemeClr val="accent1">
                    <a:lumMod val="75000"/>
                  </a:schemeClr>
                </a:solidFill>
                <a:latin typeface="Arabic Typesetting" pitchFamily="66" charset="-78"/>
              </a:rPr>
              <a:t>للرفع من فعالية ونجاعة وجودة تدخلاتها.</a:t>
            </a:r>
          </a:p>
          <a:p>
            <a:pPr marL="285750" indent="-285750" algn="just" rtl="1">
              <a:buFont typeface="Arial" panose="020B0604020202020204" pitchFamily="34" charset="0"/>
              <a:buChar char="•"/>
            </a:pPr>
            <a:endParaRPr lang="ar-MA" dirty="0" smtClean="0"/>
          </a:p>
        </p:txBody>
      </p:sp>
    </p:spTree>
    <p:extLst>
      <p:ext uri="{BB962C8B-B14F-4D97-AF65-F5344CB8AC3E}">
        <p14:creationId xmlns:p14="http://schemas.microsoft.com/office/powerpoint/2010/main" val="2860406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3E04377-CB08-45BC-BBE7-7847619855FB}" type="slidenum">
              <a:rPr lang="fr-FR" smtClean="0"/>
              <a:pPr/>
              <a:t>15</a:t>
            </a:fld>
            <a:endParaRPr lang="fr-FR"/>
          </a:p>
        </p:txBody>
      </p:sp>
      <p:sp>
        <p:nvSpPr>
          <p:cNvPr id="5" name="Titre 1"/>
          <p:cNvSpPr txBox="1">
            <a:spLocks/>
          </p:cNvSpPr>
          <p:nvPr/>
        </p:nvSpPr>
        <p:spPr>
          <a:xfrm>
            <a:off x="395536" y="0"/>
            <a:ext cx="8229600" cy="692696"/>
          </a:xfrm>
          <a:prstGeom prst="rect">
            <a:avLst/>
          </a:prstGeom>
        </p:spPr>
        <p:txBody>
          <a:bodyPr vert="horz" lIns="91440" tIns="45720" rIns="91440" bIns="45720" rtlCol="0" anchor="ctr">
            <a:noAutofit/>
          </a:bodyPr>
          <a:lstStyle/>
          <a:p>
            <a:pPr marR="0" lvl="0" indent="0" algn="ctr" rtl="1" fontAlgn="auto">
              <a:lnSpc>
                <a:spcPct val="100000"/>
              </a:lnSpc>
              <a:spcBef>
                <a:spcPct val="0"/>
              </a:spcBef>
              <a:spcAft>
                <a:spcPts val="0"/>
              </a:spcAft>
              <a:buClrTx/>
              <a:buSzTx/>
              <a:buFontTx/>
              <a:buNone/>
              <a:tabLst/>
              <a:defRPr/>
            </a:pPr>
            <a:r>
              <a:rPr lang="ar-MA" sz="2800" b="1" dirty="0">
                <a:solidFill>
                  <a:schemeClr val="bg1"/>
                </a:solidFill>
                <a:latin typeface="+mj-lt"/>
                <a:ea typeface="+mj-ea"/>
              </a:rPr>
              <a:t>محتوى العرض</a:t>
            </a:r>
            <a:endParaRPr lang="fr-FR" sz="2800" b="1" dirty="0">
              <a:solidFill>
                <a:schemeClr val="bg1"/>
              </a:solidFill>
              <a:latin typeface="+mj-lt"/>
              <a:ea typeface="+mj-ea"/>
            </a:endParaRPr>
          </a:p>
        </p:txBody>
      </p:sp>
      <p:sp>
        <p:nvSpPr>
          <p:cNvPr id="6" name="Octogone 5"/>
          <p:cNvSpPr/>
          <p:nvPr/>
        </p:nvSpPr>
        <p:spPr>
          <a:xfrm>
            <a:off x="7740352" y="1556792"/>
            <a:ext cx="434381" cy="504056"/>
          </a:xfrm>
          <a:prstGeom prst="octagon">
            <a:avLst/>
          </a:prstGeom>
          <a:solidFill>
            <a:srgbClr val="002060"/>
          </a:solidFill>
          <a:ln>
            <a:solidFill>
              <a:schemeClr val="bg1"/>
            </a:solidFill>
          </a:ln>
          <a:effectLst>
            <a:outerShdw blurRad="152400" dist="317500" dir="5400000" sx="90000" sy="-19000" rotWithShape="0">
              <a:prstClr val="black">
                <a:alpha val="15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b="1" dirty="0" smtClean="0">
                <a:cs typeface="Khalid Art bold" pitchFamily="2" charset="-78"/>
              </a:rPr>
              <a:t>1</a:t>
            </a:r>
            <a:endParaRPr lang="fr-FR" sz="2400" b="1" dirty="0">
              <a:cs typeface="Khalid Art bold" pitchFamily="2" charset="-78"/>
            </a:endParaRPr>
          </a:p>
        </p:txBody>
      </p:sp>
      <p:sp>
        <p:nvSpPr>
          <p:cNvPr id="17" name="Rectangle 16"/>
          <p:cNvSpPr/>
          <p:nvPr/>
        </p:nvSpPr>
        <p:spPr>
          <a:xfrm>
            <a:off x="611560" y="2740859"/>
            <a:ext cx="7072656"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bg1"/>
            </a:solidFill>
          </a:ln>
        </p:spPr>
        <p:txBody>
          <a:bodyPr wrap="square">
            <a:spAutoFit/>
          </a:bodyPr>
          <a:lstStyle/>
          <a:p>
            <a:pPr algn="r" rtl="1"/>
            <a:r>
              <a:rPr lang="ar-MA" sz="2400" b="1" dirty="0">
                <a:solidFill>
                  <a:schemeClr val="accent1">
                    <a:lumMod val="75000"/>
                  </a:schemeClr>
                </a:solidFill>
                <a:latin typeface="Arabic Typesetting" pitchFamily="66" charset="-78"/>
              </a:rPr>
              <a:t> تنزيل المشاريع الاستراتيجية</a:t>
            </a:r>
          </a:p>
        </p:txBody>
      </p:sp>
      <p:sp>
        <p:nvSpPr>
          <p:cNvPr id="15" name="Rectangle 14"/>
          <p:cNvSpPr/>
          <p:nvPr/>
        </p:nvSpPr>
        <p:spPr>
          <a:xfrm>
            <a:off x="595688" y="1628800"/>
            <a:ext cx="7072656"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bg1"/>
            </a:solidFill>
          </a:ln>
        </p:spPr>
        <p:txBody>
          <a:bodyPr wrap="square">
            <a:spAutoFit/>
          </a:bodyPr>
          <a:lstStyle/>
          <a:p>
            <a:pPr algn="r" rtl="1" eaLnBrk="0" hangingPunct="0"/>
            <a:r>
              <a:rPr lang="ar-MA" sz="2400" b="1" dirty="0" smtClean="0">
                <a:solidFill>
                  <a:schemeClr val="accent1">
                    <a:lumMod val="75000"/>
                  </a:schemeClr>
                </a:solidFill>
                <a:latin typeface="Arabic Typesetting" pitchFamily="66" charset="-78"/>
              </a:rPr>
              <a:t>ترجمة الرؤية الاستراتيجية إلى مشاريع</a:t>
            </a:r>
            <a:endParaRPr lang="en-US" sz="2400" b="1" dirty="0">
              <a:solidFill>
                <a:schemeClr val="accent1">
                  <a:lumMod val="75000"/>
                </a:schemeClr>
              </a:solidFill>
              <a:latin typeface="نkhalid"/>
              <a:cs typeface="Khalid Art bold" pitchFamily="2" charset="-78"/>
            </a:endParaRPr>
          </a:p>
        </p:txBody>
      </p:sp>
      <p:sp>
        <p:nvSpPr>
          <p:cNvPr id="13" name="Octogone 12"/>
          <p:cNvSpPr/>
          <p:nvPr/>
        </p:nvSpPr>
        <p:spPr>
          <a:xfrm>
            <a:off x="7756224" y="3789040"/>
            <a:ext cx="434381" cy="504056"/>
          </a:xfrm>
          <a:prstGeom prst="octagon">
            <a:avLst/>
          </a:prstGeom>
          <a:solidFill>
            <a:srgbClr val="002060"/>
          </a:solidFill>
          <a:ln>
            <a:solidFill>
              <a:schemeClr val="bg1"/>
            </a:solidFill>
          </a:ln>
          <a:effectLst>
            <a:outerShdw blurRad="152400" dist="317500" dir="5400000" sx="90000" sy="-19000" rotWithShape="0">
              <a:prstClr val="black">
                <a:alpha val="15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b="1" dirty="0" smtClean="0">
                <a:cs typeface="Khalid Art bold" pitchFamily="2" charset="-78"/>
              </a:rPr>
              <a:t>3</a:t>
            </a:r>
            <a:endParaRPr lang="fr-FR" sz="2400" b="1" dirty="0">
              <a:cs typeface="Khalid Art bold" pitchFamily="2" charset="-78"/>
            </a:endParaRPr>
          </a:p>
        </p:txBody>
      </p:sp>
      <p:sp>
        <p:nvSpPr>
          <p:cNvPr id="14" name="Octogone 13"/>
          <p:cNvSpPr/>
          <p:nvPr/>
        </p:nvSpPr>
        <p:spPr>
          <a:xfrm>
            <a:off x="7774517" y="2708920"/>
            <a:ext cx="434381" cy="504056"/>
          </a:xfrm>
          <a:prstGeom prst="octagon">
            <a:avLst/>
          </a:prstGeom>
          <a:solidFill>
            <a:srgbClr val="002060"/>
          </a:solidFill>
          <a:ln>
            <a:solidFill>
              <a:schemeClr val="bg1"/>
            </a:solidFill>
          </a:ln>
          <a:effectLst>
            <a:outerShdw blurRad="152400" dist="317500" dir="5400000" sx="90000" sy="-19000" rotWithShape="0">
              <a:prstClr val="black">
                <a:alpha val="15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b="1" dirty="0" smtClean="0">
                <a:cs typeface="Khalid Art bold" pitchFamily="2" charset="-78"/>
              </a:rPr>
              <a:t>2</a:t>
            </a:r>
            <a:endParaRPr lang="fr-FR" sz="2400" b="1" dirty="0">
              <a:cs typeface="Khalid Art bold" pitchFamily="2" charset="-78"/>
            </a:endParaRPr>
          </a:p>
        </p:txBody>
      </p:sp>
      <p:sp>
        <p:nvSpPr>
          <p:cNvPr id="18" name="Rectangle 17"/>
          <p:cNvSpPr/>
          <p:nvPr/>
        </p:nvSpPr>
        <p:spPr>
          <a:xfrm>
            <a:off x="595688" y="3789040"/>
            <a:ext cx="7072656"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bg1"/>
            </a:solidFill>
          </a:ln>
        </p:spPr>
        <p:txBody>
          <a:bodyPr wrap="square">
            <a:spAutoFit/>
          </a:bodyPr>
          <a:lstStyle/>
          <a:p>
            <a:pPr algn="r" rtl="1" eaLnBrk="0" hangingPunct="0"/>
            <a:r>
              <a:rPr lang="ar-MA" sz="2400" b="1" dirty="0" smtClean="0">
                <a:solidFill>
                  <a:schemeClr val="bg1"/>
                </a:solidFill>
                <a:latin typeface="Arabic Typesetting" pitchFamily="66" charset="-78"/>
              </a:rPr>
              <a:t>آليات القيادة والتتبع</a:t>
            </a:r>
            <a:endParaRPr lang="en-US" sz="2400" b="1" dirty="0">
              <a:solidFill>
                <a:schemeClr val="bg1"/>
              </a:solidFill>
              <a:latin typeface="نkhalid"/>
              <a:cs typeface="Khalid Art bold" pitchFamily="2" charset="-78"/>
            </a:endParaRPr>
          </a:p>
        </p:txBody>
      </p:sp>
    </p:spTree>
    <p:extLst>
      <p:ext uri="{BB962C8B-B14F-4D97-AF65-F5344CB8AC3E}">
        <p14:creationId xmlns:p14="http://schemas.microsoft.com/office/powerpoint/2010/main" val="123571280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Donut 29"/>
          <p:cNvSpPr/>
          <p:nvPr>
            <p:custDataLst>
              <p:tags r:id="rId1"/>
            </p:custDataLst>
          </p:nvPr>
        </p:nvSpPr>
        <p:spPr>
          <a:xfrm>
            <a:off x="1913384" y="1626071"/>
            <a:ext cx="4818185" cy="4356100"/>
          </a:xfrm>
          <a:prstGeom prst="donut">
            <a:avLst>
              <a:gd name="adj" fmla="val 5169"/>
            </a:avLst>
          </a:prstGeom>
          <a:solidFill>
            <a:srgbClr val="A3DCFF"/>
          </a:solidFill>
          <a:ln w="9525" cap="flat" cmpd="sng" algn="ctr">
            <a:noFill/>
            <a:prstDash val="solid"/>
          </a:ln>
          <a:effectLst/>
        </p:spPr>
        <p:txBody>
          <a:bodyPr lIns="72000" tIns="0" rIns="72000" bIns="0" anchor="ctr"/>
          <a:lstStyle/>
          <a:p>
            <a:pPr marL="0" marR="0" lvl="0" indent="0" algn="ctr" defTabSz="914400" eaLnBrk="1" fontAlgn="auto" latinLnBrk="0" hangingPunct="1">
              <a:lnSpc>
                <a:spcPct val="90000"/>
              </a:lnSpc>
              <a:spcBef>
                <a:spcPts val="300"/>
              </a:spcBef>
              <a:spcAft>
                <a:spcPts val="0"/>
              </a:spcAft>
              <a:buClrTx/>
              <a:buSzTx/>
              <a:buFontTx/>
              <a:buNone/>
              <a:tabLst/>
              <a:defRPr/>
            </a:pPr>
            <a:endParaRPr kumimoji="0" lang="fr-FR" sz="1500" b="0" i="0" u="none" strike="noStrike" kern="0" cap="none" spc="0" normalizeH="0" baseline="0" noProof="0" dirty="0">
              <a:ln>
                <a:noFill/>
              </a:ln>
              <a:solidFill>
                <a:sysClr val="windowText" lastClr="000000"/>
              </a:solidFill>
              <a:effectLst/>
              <a:uLnTx/>
              <a:uFillTx/>
              <a:latin typeface="Arial Narrow" pitchFamily="34" charset="0"/>
              <a:cs typeface="Arial" pitchFamily="34" charset="0"/>
            </a:endParaRPr>
          </a:p>
        </p:txBody>
      </p:sp>
      <p:sp>
        <p:nvSpPr>
          <p:cNvPr id="48" name="Oval 28"/>
          <p:cNvSpPr/>
          <p:nvPr>
            <p:custDataLst>
              <p:tags r:id="rId2"/>
            </p:custDataLst>
          </p:nvPr>
        </p:nvSpPr>
        <p:spPr>
          <a:xfrm>
            <a:off x="3452039" y="2859559"/>
            <a:ext cx="1843454" cy="1858962"/>
          </a:xfrm>
          <a:prstGeom prst="ellipse">
            <a:avLst/>
          </a:prstGeom>
          <a:solidFill>
            <a:srgbClr val="EEECE1"/>
          </a:solidFill>
          <a:ln w="9525" cap="flat" cmpd="sng" algn="ctr">
            <a:noFill/>
            <a:prstDash val="solid"/>
          </a:ln>
          <a:effectLst/>
        </p:spPr>
        <p:txBody>
          <a:bodyPr lIns="72000" tIns="0" rIns="72000" bIns="0" anchor="ctr"/>
          <a:lstStyle/>
          <a:p>
            <a:pPr marL="0" marR="0" lvl="0" indent="0" algn="ctr" defTabSz="914400" eaLnBrk="1" fontAlgn="auto" latinLnBrk="0" hangingPunct="1">
              <a:lnSpc>
                <a:spcPct val="90000"/>
              </a:lnSpc>
              <a:spcBef>
                <a:spcPts val="300"/>
              </a:spcBef>
              <a:spcAft>
                <a:spcPts val="0"/>
              </a:spcAft>
              <a:buClrTx/>
              <a:buSzTx/>
              <a:buFontTx/>
              <a:buNone/>
              <a:tabLst/>
              <a:defRPr/>
            </a:pPr>
            <a:endParaRPr kumimoji="0" lang="fr-FR" sz="1900" b="0" i="0" u="none" strike="noStrike" kern="0" cap="none" spc="0" normalizeH="0" baseline="0" noProof="0" dirty="0">
              <a:ln>
                <a:noFill/>
              </a:ln>
              <a:solidFill>
                <a:sysClr val="window" lastClr="FFFFFF"/>
              </a:solidFill>
              <a:effectLst/>
              <a:uLnTx/>
              <a:uFillTx/>
              <a:latin typeface="Arial Narrow" pitchFamily="34" charset="0"/>
              <a:cs typeface="Arial" pitchFamily="34" charset="0"/>
            </a:endParaRPr>
          </a:p>
        </p:txBody>
      </p:sp>
      <p:sp>
        <p:nvSpPr>
          <p:cNvPr id="49" name="Right Arrow 31"/>
          <p:cNvSpPr/>
          <p:nvPr>
            <p:custDataLst>
              <p:tags r:id="rId3"/>
            </p:custDataLst>
          </p:nvPr>
        </p:nvSpPr>
        <p:spPr>
          <a:xfrm>
            <a:off x="3110604" y="3591396"/>
            <a:ext cx="304800" cy="190500"/>
          </a:xfrm>
          <a:prstGeom prst="rightArrow">
            <a:avLst/>
          </a:prstGeom>
          <a:solidFill>
            <a:srgbClr val="4F81BD">
              <a:lumMod val="75000"/>
            </a:srgbClr>
          </a:solidFill>
          <a:ln w="9525" cap="flat" cmpd="sng" algn="ctr">
            <a:noFill/>
            <a:prstDash val="solid"/>
          </a:ln>
          <a:effectLst/>
        </p:spPr>
        <p:txBody>
          <a:bodyPr lIns="72000" tIns="0" rIns="72000" bIns="0" anchor="ctr"/>
          <a:lstStyle/>
          <a:p>
            <a:pPr marL="0" marR="0" lvl="0" indent="0" algn="ctr" defTabSz="914400" eaLnBrk="1" fontAlgn="auto" latinLnBrk="0" hangingPunct="1">
              <a:lnSpc>
                <a:spcPct val="90000"/>
              </a:lnSpc>
              <a:spcBef>
                <a:spcPts val="300"/>
              </a:spcBef>
              <a:spcAft>
                <a:spcPts val="0"/>
              </a:spcAft>
              <a:buClrTx/>
              <a:buSzTx/>
              <a:buFontTx/>
              <a:buNone/>
              <a:tabLst/>
              <a:defRPr/>
            </a:pPr>
            <a:endParaRPr kumimoji="0" lang="fr-FR" sz="1500" b="0" i="0" u="none" strike="noStrike" kern="0" cap="none" spc="0" normalizeH="0" baseline="0" noProof="0" dirty="0">
              <a:ln>
                <a:noFill/>
              </a:ln>
              <a:solidFill>
                <a:sysClr val="windowText" lastClr="000000"/>
              </a:solidFill>
              <a:effectLst/>
              <a:uLnTx/>
              <a:uFillTx/>
              <a:latin typeface="Arial Narrow" pitchFamily="34" charset="0"/>
              <a:cs typeface="Arial" pitchFamily="34" charset="0"/>
            </a:endParaRPr>
          </a:p>
        </p:txBody>
      </p:sp>
      <p:sp>
        <p:nvSpPr>
          <p:cNvPr id="50" name="Right Arrow 32"/>
          <p:cNvSpPr/>
          <p:nvPr>
            <p:custDataLst>
              <p:tags r:id="rId4"/>
            </p:custDataLst>
          </p:nvPr>
        </p:nvSpPr>
        <p:spPr>
          <a:xfrm flipH="1">
            <a:off x="5296958" y="3591396"/>
            <a:ext cx="304800" cy="190500"/>
          </a:xfrm>
          <a:prstGeom prst="rightArrow">
            <a:avLst/>
          </a:prstGeom>
          <a:solidFill>
            <a:srgbClr val="4F81BD">
              <a:lumMod val="75000"/>
            </a:srgbClr>
          </a:solidFill>
          <a:ln w="9525" cap="flat" cmpd="sng" algn="ctr">
            <a:noFill/>
            <a:prstDash val="solid"/>
          </a:ln>
          <a:effectLst/>
        </p:spPr>
        <p:txBody>
          <a:bodyPr lIns="72000" tIns="0" rIns="72000" bIns="0" anchor="ctr"/>
          <a:lstStyle/>
          <a:p>
            <a:pPr marL="0" marR="0" lvl="0" indent="0" algn="ctr" defTabSz="914400" eaLnBrk="1" fontAlgn="auto" latinLnBrk="0" hangingPunct="1">
              <a:lnSpc>
                <a:spcPct val="90000"/>
              </a:lnSpc>
              <a:spcBef>
                <a:spcPts val="300"/>
              </a:spcBef>
              <a:spcAft>
                <a:spcPts val="0"/>
              </a:spcAft>
              <a:buClrTx/>
              <a:buSzTx/>
              <a:buFontTx/>
              <a:buNone/>
              <a:tabLst/>
              <a:defRPr/>
            </a:pPr>
            <a:endParaRPr kumimoji="0" lang="fr-FR" sz="1500" b="0" i="0" u="none" strike="noStrike" kern="0" cap="none" spc="0" normalizeH="0" baseline="0" noProof="0" dirty="0">
              <a:ln>
                <a:noFill/>
              </a:ln>
              <a:solidFill>
                <a:sysClr val="windowText" lastClr="000000"/>
              </a:solidFill>
              <a:effectLst/>
              <a:uLnTx/>
              <a:uFillTx/>
              <a:latin typeface="Arial Narrow" pitchFamily="34" charset="0"/>
              <a:cs typeface="Arial" pitchFamily="34" charset="0"/>
            </a:endParaRPr>
          </a:p>
        </p:txBody>
      </p:sp>
      <p:sp>
        <p:nvSpPr>
          <p:cNvPr id="51" name="Right Arrow 35"/>
          <p:cNvSpPr>
            <a:spLocks/>
          </p:cNvSpPr>
          <p:nvPr>
            <p:custDataLst>
              <p:tags r:id="rId5"/>
            </p:custDataLst>
          </p:nvPr>
        </p:nvSpPr>
        <p:spPr>
          <a:xfrm rot="5400000">
            <a:off x="4102059" y="2522399"/>
            <a:ext cx="434975" cy="175846"/>
          </a:xfrm>
          <a:prstGeom prst="rightArrow">
            <a:avLst/>
          </a:prstGeom>
          <a:solidFill>
            <a:srgbClr val="4F81BD">
              <a:lumMod val="75000"/>
            </a:srgbClr>
          </a:solidFill>
          <a:ln w="9525" cap="flat" cmpd="sng" algn="ctr">
            <a:noFill/>
            <a:prstDash val="solid"/>
          </a:ln>
          <a:effectLst/>
        </p:spPr>
        <p:txBody>
          <a:bodyPr lIns="72000" tIns="0" rIns="72000" bIns="0" anchor="ctr"/>
          <a:lstStyle/>
          <a:p>
            <a:pPr marL="0" marR="0" lvl="0" indent="0" algn="ctr" defTabSz="914400" eaLnBrk="1" fontAlgn="auto" latinLnBrk="0" hangingPunct="1">
              <a:lnSpc>
                <a:spcPct val="90000"/>
              </a:lnSpc>
              <a:spcBef>
                <a:spcPts val="300"/>
              </a:spcBef>
              <a:spcAft>
                <a:spcPts val="0"/>
              </a:spcAft>
              <a:buClrTx/>
              <a:buSzTx/>
              <a:buFontTx/>
              <a:buNone/>
              <a:tabLst/>
              <a:defRPr/>
            </a:pPr>
            <a:endParaRPr kumimoji="0" lang="fr-FR" sz="1500" b="0" i="0" u="none" strike="noStrike" kern="0" cap="none" spc="0" normalizeH="0" baseline="0" noProof="0" dirty="0">
              <a:ln>
                <a:noFill/>
              </a:ln>
              <a:solidFill>
                <a:sysClr val="windowText" lastClr="000000"/>
              </a:solidFill>
              <a:effectLst/>
              <a:uLnTx/>
              <a:uFillTx/>
              <a:latin typeface="Arial Narrow" pitchFamily="34" charset="0"/>
              <a:cs typeface="Arial" pitchFamily="34" charset="0"/>
            </a:endParaRPr>
          </a:p>
        </p:txBody>
      </p:sp>
      <p:sp>
        <p:nvSpPr>
          <p:cNvPr id="52" name="Right Arrow 36"/>
          <p:cNvSpPr>
            <a:spLocks/>
          </p:cNvSpPr>
          <p:nvPr>
            <p:custDataLst>
              <p:tags r:id="rId6"/>
            </p:custDataLst>
          </p:nvPr>
        </p:nvSpPr>
        <p:spPr>
          <a:xfrm rot="5400000" flipH="1">
            <a:off x="4102853" y="4848880"/>
            <a:ext cx="433387" cy="175846"/>
          </a:xfrm>
          <a:prstGeom prst="rightArrow">
            <a:avLst/>
          </a:prstGeom>
          <a:solidFill>
            <a:srgbClr val="4F81BD">
              <a:lumMod val="75000"/>
            </a:srgbClr>
          </a:solidFill>
          <a:ln w="9525" cap="flat" cmpd="sng" algn="ctr">
            <a:noFill/>
            <a:prstDash val="solid"/>
          </a:ln>
          <a:effectLst/>
        </p:spPr>
        <p:txBody>
          <a:bodyPr lIns="72000" tIns="0" rIns="72000" bIns="0" anchor="ctr"/>
          <a:lstStyle/>
          <a:p>
            <a:pPr marL="0" marR="0" lvl="0" indent="0" algn="ctr" defTabSz="914400" eaLnBrk="1" fontAlgn="auto" latinLnBrk="0" hangingPunct="1">
              <a:lnSpc>
                <a:spcPct val="90000"/>
              </a:lnSpc>
              <a:spcBef>
                <a:spcPts val="300"/>
              </a:spcBef>
              <a:spcAft>
                <a:spcPts val="0"/>
              </a:spcAft>
              <a:buClrTx/>
              <a:buSzTx/>
              <a:buFontTx/>
              <a:buNone/>
              <a:tabLst/>
              <a:defRPr/>
            </a:pPr>
            <a:endParaRPr kumimoji="0" lang="fr-FR" sz="1500" b="0" i="0" u="none" strike="noStrike" kern="0" cap="none" spc="0" normalizeH="0" baseline="0" noProof="0" dirty="0">
              <a:ln>
                <a:noFill/>
              </a:ln>
              <a:solidFill>
                <a:sysClr val="windowText" lastClr="000000"/>
              </a:solidFill>
              <a:effectLst/>
              <a:uLnTx/>
              <a:uFillTx/>
              <a:latin typeface="Arial Narrow" pitchFamily="34" charset="0"/>
              <a:cs typeface="Arial" pitchFamily="34" charset="0"/>
            </a:endParaRPr>
          </a:p>
        </p:txBody>
      </p:sp>
      <p:sp>
        <p:nvSpPr>
          <p:cNvPr id="53" name="Rounded Rectangle 23"/>
          <p:cNvSpPr>
            <a:spLocks/>
          </p:cNvSpPr>
          <p:nvPr>
            <p:custDataLst>
              <p:tags r:id="rId7"/>
            </p:custDataLst>
          </p:nvPr>
        </p:nvSpPr>
        <p:spPr>
          <a:xfrm>
            <a:off x="539552" y="3191346"/>
            <a:ext cx="2549769" cy="990600"/>
          </a:xfrm>
          <a:prstGeom prst="roundRect">
            <a:avLst/>
          </a:prstGeom>
          <a:solidFill>
            <a:srgbClr val="1F497D">
              <a:lumMod val="40000"/>
              <a:lumOff val="60000"/>
            </a:srgbClr>
          </a:solidFill>
          <a:ln w="9525" cap="flat" cmpd="sng" algn="ctr">
            <a:noFill/>
            <a:prstDash val="solid"/>
          </a:ln>
          <a:effectLst/>
        </p:spPr>
        <p:txBody>
          <a:bodyPr lIns="72000" tIns="0" rIns="72000" bIns="0" anchor="ctr"/>
          <a:lstStyle/>
          <a:p>
            <a:pPr marL="0" marR="0" lvl="0" indent="0" algn="ctr" defTabSz="914400" eaLnBrk="1" fontAlgn="auto" latinLnBrk="0" hangingPunct="1">
              <a:lnSpc>
                <a:spcPct val="90000"/>
              </a:lnSpc>
              <a:spcBef>
                <a:spcPts val="300"/>
              </a:spcBef>
              <a:spcAft>
                <a:spcPts val="0"/>
              </a:spcAft>
              <a:buClrTx/>
              <a:buSzTx/>
              <a:buFontTx/>
              <a:buNone/>
              <a:tabLst/>
              <a:defRPr/>
            </a:pPr>
            <a:r>
              <a:rPr kumimoji="0" lang="ar-MA" sz="1700" b="1" i="0" u="none" strike="noStrike" kern="0" cap="none" spc="0" normalizeH="0" baseline="0" noProof="0" dirty="0" smtClean="0">
                <a:ln>
                  <a:noFill/>
                </a:ln>
                <a:solidFill>
                  <a:sysClr val="windowText" lastClr="000000"/>
                </a:solidFill>
                <a:effectLst/>
                <a:uLnTx/>
                <a:uFillTx/>
                <a:latin typeface="Arial Narrow" pitchFamily="34" charset="0"/>
                <a:cs typeface="Arial" pitchFamily="34" charset="0"/>
              </a:rPr>
              <a:t>مساطر</a:t>
            </a:r>
            <a:r>
              <a:rPr kumimoji="0" lang="ar-MA" sz="1700" b="1" i="0" u="none" strike="noStrike" kern="0" cap="none" spc="0" normalizeH="0" noProof="0" dirty="0" smtClean="0">
                <a:ln>
                  <a:noFill/>
                </a:ln>
                <a:solidFill>
                  <a:sysClr val="windowText" lastClr="000000"/>
                </a:solidFill>
                <a:effectLst/>
                <a:uLnTx/>
                <a:uFillTx/>
                <a:latin typeface="Arial Narrow" pitchFamily="34" charset="0"/>
                <a:cs typeface="Arial" pitchFamily="34" charset="0"/>
              </a:rPr>
              <a:t> التتبع</a:t>
            </a:r>
            <a:endParaRPr kumimoji="0" lang="fr-FR" sz="1700" b="1" i="0" u="none" strike="noStrike" kern="0" cap="none" spc="0" normalizeH="0" baseline="0" noProof="0" dirty="0" smtClean="0">
              <a:ln>
                <a:noFill/>
              </a:ln>
              <a:solidFill>
                <a:sysClr val="windowText" lastClr="000000"/>
              </a:solidFill>
              <a:effectLst/>
              <a:uLnTx/>
              <a:uFillTx/>
              <a:latin typeface="Arial Narrow" pitchFamily="34" charset="0"/>
              <a:cs typeface="Arial" pitchFamily="34" charset="0"/>
            </a:endParaRPr>
          </a:p>
          <a:p>
            <a:pPr marL="0" marR="0" lvl="0" indent="0" algn="ctr" defTabSz="914400" eaLnBrk="1" fontAlgn="auto" latinLnBrk="0" hangingPunct="1">
              <a:lnSpc>
                <a:spcPct val="90000"/>
              </a:lnSpc>
              <a:spcBef>
                <a:spcPts val="300"/>
              </a:spcBef>
              <a:spcAft>
                <a:spcPts val="0"/>
              </a:spcAft>
              <a:buClrTx/>
              <a:buSzTx/>
              <a:buFontTx/>
              <a:buNone/>
              <a:tabLst/>
              <a:defRPr/>
            </a:pPr>
            <a:r>
              <a:rPr lang="ar-MA" sz="1700" kern="0" dirty="0" smtClean="0">
                <a:solidFill>
                  <a:sysClr val="windowText" lastClr="000000"/>
                </a:solidFill>
                <a:latin typeface="Arial Narrow" pitchFamily="34" charset="0"/>
                <a:cs typeface="Arial" pitchFamily="34" charset="0"/>
              </a:rPr>
              <a:t>مسك المعطيات والمصادقة</a:t>
            </a:r>
            <a:endParaRPr kumimoji="0" lang="fr-FR" sz="1700" b="0" i="0" u="none" strike="noStrike" kern="0" cap="none" spc="0" normalizeH="0" baseline="0" noProof="0" dirty="0">
              <a:ln>
                <a:noFill/>
              </a:ln>
              <a:solidFill>
                <a:sysClr val="windowText" lastClr="000000"/>
              </a:solidFill>
              <a:effectLst/>
              <a:uLnTx/>
              <a:uFillTx/>
              <a:latin typeface="Arial Narrow" pitchFamily="34" charset="0"/>
              <a:cs typeface="Arial" pitchFamily="34" charset="0"/>
            </a:endParaRPr>
          </a:p>
        </p:txBody>
      </p:sp>
      <p:sp>
        <p:nvSpPr>
          <p:cNvPr id="54" name="Rounded Rectangle 25"/>
          <p:cNvSpPr>
            <a:spLocks/>
          </p:cNvSpPr>
          <p:nvPr>
            <p:custDataLst>
              <p:tags r:id="rId8"/>
            </p:custDataLst>
          </p:nvPr>
        </p:nvSpPr>
        <p:spPr>
          <a:xfrm>
            <a:off x="5617877" y="3191346"/>
            <a:ext cx="2502877" cy="990600"/>
          </a:xfrm>
          <a:prstGeom prst="roundRect">
            <a:avLst/>
          </a:prstGeom>
          <a:solidFill>
            <a:srgbClr val="1F497D">
              <a:lumMod val="40000"/>
              <a:lumOff val="60000"/>
            </a:srgbClr>
          </a:solidFill>
          <a:ln w="9525" cap="flat" cmpd="sng" algn="ctr">
            <a:noFill/>
            <a:prstDash val="solid"/>
          </a:ln>
          <a:effectLst/>
        </p:spPr>
        <p:txBody>
          <a:bodyPr lIns="72000" tIns="0" rIns="72000" bIns="0" anchor="ctr"/>
          <a:lstStyle/>
          <a:p>
            <a:pPr lvl="0" algn="ctr">
              <a:lnSpc>
                <a:spcPct val="90000"/>
              </a:lnSpc>
              <a:spcBef>
                <a:spcPts val="300"/>
              </a:spcBef>
              <a:defRPr/>
            </a:pPr>
            <a:r>
              <a:rPr lang="ar-MA" sz="1700" b="1" dirty="0" smtClean="0"/>
              <a:t>أدوات التتبع</a:t>
            </a:r>
          </a:p>
          <a:p>
            <a:pPr lvl="0" algn="ctr">
              <a:lnSpc>
                <a:spcPct val="90000"/>
              </a:lnSpc>
              <a:spcBef>
                <a:spcPts val="300"/>
              </a:spcBef>
              <a:defRPr/>
            </a:pPr>
            <a:r>
              <a:rPr kumimoji="0" lang="ar-MA" sz="1700" b="0" i="0" u="none" strike="noStrike" kern="0" cap="none" spc="0" normalizeH="0" baseline="0" noProof="0" dirty="0" smtClean="0">
                <a:ln>
                  <a:noFill/>
                </a:ln>
                <a:solidFill>
                  <a:sysClr val="windowText" lastClr="000000"/>
                </a:solidFill>
                <a:effectLst/>
                <a:uLnTx/>
                <a:uFillTx/>
                <a:latin typeface="Arial Narrow" pitchFamily="34" charset="0"/>
                <a:cs typeface="Arial" pitchFamily="34" charset="0"/>
              </a:rPr>
              <a:t>لوحات القيادة العملية </a:t>
            </a:r>
            <a:r>
              <a:rPr kumimoji="0" lang="ar-MA" sz="1700" b="0" i="0" u="none" strike="noStrike" kern="0" cap="none" spc="0" normalizeH="0" baseline="0" noProof="0" dirty="0" err="1" smtClean="0">
                <a:ln>
                  <a:noFill/>
                </a:ln>
                <a:solidFill>
                  <a:sysClr val="windowText" lastClr="000000"/>
                </a:solidFill>
                <a:effectLst/>
                <a:uLnTx/>
                <a:uFillTx/>
                <a:latin typeface="Arial Narrow" pitchFamily="34" charset="0"/>
                <a:cs typeface="Arial" pitchFamily="34" charset="0"/>
              </a:rPr>
              <a:t>والميزانياتية</a:t>
            </a:r>
            <a:endParaRPr kumimoji="0" lang="fr-FR" sz="1700" b="0" i="0" u="none" strike="noStrike" kern="0" cap="none" spc="0" normalizeH="0" baseline="0" noProof="0" dirty="0">
              <a:ln>
                <a:noFill/>
              </a:ln>
              <a:solidFill>
                <a:sysClr val="windowText" lastClr="000000"/>
              </a:solidFill>
              <a:effectLst/>
              <a:uLnTx/>
              <a:uFillTx/>
              <a:latin typeface="Arial Narrow" pitchFamily="34" charset="0"/>
              <a:cs typeface="Arial" pitchFamily="34" charset="0"/>
            </a:endParaRPr>
          </a:p>
        </p:txBody>
      </p:sp>
      <p:sp>
        <p:nvSpPr>
          <p:cNvPr id="55" name="Rounded Rectangle 24"/>
          <p:cNvSpPr>
            <a:spLocks/>
          </p:cNvSpPr>
          <p:nvPr>
            <p:custDataLst>
              <p:tags r:id="rId9"/>
            </p:custDataLst>
          </p:nvPr>
        </p:nvSpPr>
        <p:spPr>
          <a:xfrm>
            <a:off x="3044661" y="5070946"/>
            <a:ext cx="2555631" cy="990600"/>
          </a:xfrm>
          <a:prstGeom prst="roundRect">
            <a:avLst/>
          </a:prstGeom>
          <a:solidFill>
            <a:srgbClr val="1F497D">
              <a:lumMod val="40000"/>
              <a:lumOff val="60000"/>
            </a:srgbClr>
          </a:solidFill>
          <a:ln w="9525" cap="flat" cmpd="sng" algn="ctr">
            <a:noFill/>
            <a:prstDash val="solid"/>
          </a:ln>
          <a:effectLst/>
        </p:spPr>
        <p:txBody>
          <a:bodyPr lIns="72000" tIns="0" rIns="72000" bIns="0" anchor="ctr"/>
          <a:lstStyle/>
          <a:p>
            <a:pPr marL="0" marR="0" lvl="0" indent="0" algn="ctr" defTabSz="914400" eaLnBrk="1" fontAlgn="auto" latinLnBrk="0" hangingPunct="1">
              <a:lnSpc>
                <a:spcPct val="90000"/>
              </a:lnSpc>
              <a:spcBef>
                <a:spcPts val="300"/>
              </a:spcBef>
              <a:spcAft>
                <a:spcPts val="0"/>
              </a:spcAft>
              <a:buClrTx/>
              <a:buSzTx/>
              <a:buFontTx/>
              <a:buNone/>
              <a:tabLst/>
              <a:defRPr/>
            </a:pPr>
            <a:r>
              <a:rPr kumimoji="0" lang="ar-MA" sz="1700" b="1" i="0" u="none" strike="noStrike" kern="0" cap="none" spc="0" normalizeH="0" baseline="0" noProof="0" dirty="0" smtClean="0">
                <a:ln>
                  <a:noFill/>
                </a:ln>
                <a:solidFill>
                  <a:sysClr val="windowText" lastClr="000000"/>
                </a:solidFill>
                <a:effectLst/>
                <a:uLnTx/>
                <a:uFillTx/>
                <a:latin typeface="Arial Narrow" pitchFamily="34" charset="0"/>
                <a:cs typeface="Arial" pitchFamily="34" charset="0"/>
              </a:rPr>
              <a:t>مؤشرات التتبع</a:t>
            </a:r>
            <a:endParaRPr kumimoji="0" lang="fr-FR" sz="1700" b="1" i="0" u="none" strike="noStrike" kern="0" cap="none" spc="0" normalizeH="0" baseline="0" noProof="0" dirty="0" smtClean="0">
              <a:ln>
                <a:noFill/>
              </a:ln>
              <a:solidFill>
                <a:sysClr val="windowText" lastClr="000000"/>
              </a:solidFill>
              <a:effectLst/>
              <a:uLnTx/>
              <a:uFillTx/>
              <a:latin typeface="Arial Narrow" pitchFamily="34" charset="0"/>
              <a:cs typeface="Arial" pitchFamily="34" charset="0"/>
            </a:endParaRPr>
          </a:p>
          <a:p>
            <a:pPr marL="0" marR="0" lvl="0" indent="0" algn="ctr" defTabSz="914400" eaLnBrk="1" fontAlgn="auto" latinLnBrk="0" hangingPunct="1">
              <a:lnSpc>
                <a:spcPct val="90000"/>
              </a:lnSpc>
              <a:spcBef>
                <a:spcPts val="300"/>
              </a:spcBef>
              <a:spcAft>
                <a:spcPts val="0"/>
              </a:spcAft>
              <a:buClrTx/>
              <a:buSzTx/>
              <a:buFontTx/>
              <a:buNone/>
              <a:tabLst/>
              <a:defRPr/>
            </a:pPr>
            <a:r>
              <a:rPr lang="ar-MA" sz="1700" kern="0" dirty="0" smtClean="0">
                <a:solidFill>
                  <a:sysClr val="windowText" lastClr="000000"/>
                </a:solidFill>
                <a:latin typeface="Arial Narrow" pitchFamily="34" charset="0"/>
                <a:cs typeface="Arial" pitchFamily="34" charset="0"/>
              </a:rPr>
              <a:t>مركزي-</a:t>
            </a:r>
            <a:r>
              <a:rPr lang="ar-MA" sz="1700" kern="0" dirty="0" err="1" smtClean="0">
                <a:solidFill>
                  <a:sysClr val="windowText" lastClr="000000"/>
                </a:solidFill>
                <a:latin typeface="Arial Narrow" pitchFamily="34" charset="0"/>
                <a:cs typeface="Arial" pitchFamily="34" charset="0"/>
              </a:rPr>
              <a:t>جهوي</a:t>
            </a:r>
            <a:r>
              <a:rPr lang="ar-MA" sz="1700" kern="0" dirty="0" smtClean="0">
                <a:solidFill>
                  <a:sysClr val="windowText" lastClr="000000"/>
                </a:solidFill>
                <a:latin typeface="Arial Narrow" pitchFamily="34" charset="0"/>
                <a:cs typeface="Arial" pitchFamily="34" charset="0"/>
              </a:rPr>
              <a:t>-إقليمي</a:t>
            </a:r>
            <a:endParaRPr kumimoji="0" lang="fr-FR" sz="1700" b="0" i="0" u="none" strike="noStrike" kern="0" cap="none" spc="0" normalizeH="0" baseline="0" noProof="0" dirty="0">
              <a:ln>
                <a:noFill/>
              </a:ln>
              <a:solidFill>
                <a:sysClr val="windowText" lastClr="000000"/>
              </a:solidFill>
              <a:effectLst/>
              <a:uLnTx/>
              <a:uFillTx/>
              <a:latin typeface="Arial Narrow" pitchFamily="34" charset="0"/>
              <a:cs typeface="Arial" pitchFamily="34" charset="0"/>
            </a:endParaRPr>
          </a:p>
        </p:txBody>
      </p:sp>
      <p:sp>
        <p:nvSpPr>
          <p:cNvPr id="56" name="Rounded Rectangle 21"/>
          <p:cNvSpPr>
            <a:spLocks/>
          </p:cNvSpPr>
          <p:nvPr>
            <p:custDataLst>
              <p:tags r:id="rId10"/>
            </p:custDataLst>
          </p:nvPr>
        </p:nvSpPr>
        <p:spPr>
          <a:xfrm>
            <a:off x="3044661" y="1484784"/>
            <a:ext cx="2555631" cy="990600"/>
          </a:xfrm>
          <a:prstGeom prst="roundRect">
            <a:avLst/>
          </a:prstGeom>
          <a:solidFill>
            <a:srgbClr val="1F497D">
              <a:lumMod val="40000"/>
              <a:lumOff val="60000"/>
            </a:srgbClr>
          </a:solidFill>
          <a:ln w="9525" cap="flat" cmpd="sng" algn="ctr">
            <a:noFill/>
            <a:prstDash val="solid"/>
          </a:ln>
          <a:effectLst/>
        </p:spPr>
        <p:txBody>
          <a:bodyPr lIns="72000" tIns="0" rIns="72000" bIns="0" anchor="ctr"/>
          <a:lstStyle/>
          <a:p>
            <a:pPr marL="0" marR="0" lvl="0" indent="0" algn="ctr" defTabSz="914400" eaLnBrk="1" fontAlgn="auto" latinLnBrk="0" hangingPunct="1">
              <a:lnSpc>
                <a:spcPct val="90000"/>
              </a:lnSpc>
              <a:spcBef>
                <a:spcPts val="300"/>
              </a:spcBef>
              <a:spcAft>
                <a:spcPts val="0"/>
              </a:spcAft>
              <a:buClrTx/>
              <a:buSzTx/>
              <a:buFontTx/>
              <a:buNone/>
              <a:tabLst/>
              <a:defRPr/>
            </a:pPr>
            <a:r>
              <a:rPr kumimoji="0" lang="ar-MA" sz="1700" b="1" i="0" u="none" strike="noStrike" kern="0" cap="none" spc="0" normalizeH="0" baseline="0" noProof="0" dirty="0" smtClean="0">
                <a:ln>
                  <a:noFill/>
                </a:ln>
                <a:solidFill>
                  <a:sysClr val="windowText" lastClr="000000"/>
                </a:solidFill>
                <a:effectLst/>
                <a:uLnTx/>
                <a:uFillTx/>
                <a:latin typeface="Arial Narrow" pitchFamily="34" charset="0"/>
                <a:cs typeface="Arial" pitchFamily="34" charset="0"/>
              </a:rPr>
              <a:t>التنظيم </a:t>
            </a:r>
          </a:p>
          <a:p>
            <a:pPr marL="0" marR="0" lvl="0" indent="0" algn="ctr" defTabSz="914400" eaLnBrk="1" fontAlgn="auto" latinLnBrk="0" hangingPunct="1">
              <a:lnSpc>
                <a:spcPct val="90000"/>
              </a:lnSpc>
              <a:spcBef>
                <a:spcPts val="300"/>
              </a:spcBef>
              <a:spcAft>
                <a:spcPts val="0"/>
              </a:spcAft>
              <a:buClrTx/>
              <a:buSzTx/>
              <a:buFontTx/>
              <a:buNone/>
              <a:tabLst/>
              <a:defRPr/>
            </a:pPr>
            <a:r>
              <a:rPr lang="ar-MA" sz="1700" kern="0" dirty="0" smtClean="0">
                <a:solidFill>
                  <a:sysClr val="windowText" lastClr="000000"/>
                </a:solidFill>
                <a:latin typeface="Arial Narrow" pitchFamily="34" charset="0"/>
                <a:cs typeface="Arial" pitchFamily="34" charset="0"/>
              </a:rPr>
              <a:t>قيادة وتدبير وتتبع المشاريع</a:t>
            </a:r>
            <a:endParaRPr kumimoji="0" lang="fr-FR" sz="1700" i="0" u="none" strike="noStrike" kern="0" cap="none" spc="0" normalizeH="0" baseline="0" noProof="0" dirty="0" smtClean="0">
              <a:ln>
                <a:noFill/>
              </a:ln>
              <a:solidFill>
                <a:sysClr val="windowText" lastClr="000000"/>
              </a:solidFill>
              <a:effectLst/>
              <a:uLnTx/>
              <a:uFillTx/>
              <a:latin typeface="Arial Narrow" pitchFamily="34" charset="0"/>
              <a:cs typeface="Arial" pitchFamily="34" charset="0"/>
            </a:endParaRPr>
          </a:p>
        </p:txBody>
      </p:sp>
      <p:sp>
        <p:nvSpPr>
          <p:cNvPr id="57" name="TextBox 38"/>
          <p:cNvSpPr txBox="1"/>
          <p:nvPr/>
        </p:nvSpPr>
        <p:spPr>
          <a:xfrm>
            <a:off x="3745115" y="3456781"/>
            <a:ext cx="1242646" cy="470898"/>
          </a:xfrm>
          <a:prstGeom prst="rect">
            <a:avLst/>
          </a:prstGeom>
          <a:noFill/>
          <a:ln w="9525">
            <a:noFill/>
          </a:ln>
        </p:spPr>
        <p:txBody>
          <a:bodyPr lIns="0" tIns="0" rIns="0" bIns="0">
            <a:spAutoFit/>
          </a:bodyPr>
          <a:lstStyle/>
          <a:p>
            <a:pPr algn="ctr">
              <a:lnSpc>
                <a:spcPct val="90000"/>
              </a:lnSpc>
              <a:defRPr/>
            </a:pPr>
            <a:r>
              <a:rPr lang="ar-MA" sz="1700" b="1" kern="0" dirty="0" smtClean="0">
                <a:solidFill>
                  <a:sysClr val="windowText" lastClr="000000"/>
                </a:solidFill>
                <a:latin typeface="Arial Narrow" pitchFamily="34" charset="0"/>
              </a:rPr>
              <a:t>وحدة معلوماتية لتتبع المشاريع</a:t>
            </a:r>
            <a:endParaRPr kumimoji="0" lang="fr-FR" sz="1700" b="1" i="0" u="none" strike="noStrike" kern="0" cap="none" spc="0" normalizeH="0" baseline="0" noProof="0" dirty="0">
              <a:ln>
                <a:noFill/>
              </a:ln>
              <a:solidFill>
                <a:sysClr val="windowText" lastClr="000000"/>
              </a:solidFill>
              <a:effectLst/>
              <a:uLnTx/>
              <a:uFillTx/>
              <a:latin typeface="Arial Narrow" pitchFamily="34" charset="0"/>
            </a:endParaRPr>
          </a:p>
        </p:txBody>
      </p:sp>
      <p:sp>
        <p:nvSpPr>
          <p:cNvPr id="58" name="ZoneTexte 57"/>
          <p:cNvSpPr txBox="1"/>
          <p:nvPr/>
        </p:nvSpPr>
        <p:spPr>
          <a:xfrm>
            <a:off x="1619672" y="908720"/>
            <a:ext cx="5472608" cy="646331"/>
          </a:xfrm>
          <a:prstGeom prst="rect">
            <a:avLst/>
          </a:prstGeom>
          <a:noFill/>
        </p:spPr>
        <p:txBody>
          <a:bodyPr wrap="square" rtlCol="0">
            <a:spAutoFit/>
          </a:bodyPr>
          <a:lstStyle/>
          <a:p>
            <a:pPr algn="ctr" rtl="1"/>
            <a:r>
              <a:rPr lang="ar-MA" b="1" dirty="0" smtClean="0">
                <a:solidFill>
                  <a:schemeClr val="accent1">
                    <a:lumMod val="75000"/>
                  </a:schemeClr>
                </a:solidFill>
              </a:rPr>
              <a:t>4 </a:t>
            </a:r>
            <a:r>
              <a:rPr lang="ar-MA" b="1" dirty="0" err="1" smtClean="0">
                <a:solidFill>
                  <a:schemeClr val="accent1">
                    <a:lumMod val="75000"/>
                  </a:schemeClr>
                </a:solidFill>
              </a:rPr>
              <a:t>مكونات </a:t>
            </a:r>
            <a:r>
              <a:rPr lang="ar-MA" b="1" dirty="0" smtClean="0">
                <a:solidFill>
                  <a:schemeClr val="accent1">
                    <a:lumMod val="75000"/>
                  </a:schemeClr>
                </a:solidFill>
              </a:rPr>
              <a:t>+ وحدة معلوماتية لتتبع المشاريع</a:t>
            </a:r>
          </a:p>
          <a:p>
            <a:pPr algn="ctr" rtl="1"/>
            <a:endParaRPr lang="ar-MA" b="1" dirty="0" smtClean="0">
              <a:solidFill>
                <a:schemeClr val="accent1">
                  <a:lumMod val="75000"/>
                </a:schemeClr>
              </a:solidFill>
            </a:endParaRPr>
          </a:p>
        </p:txBody>
      </p:sp>
      <p:sp>
        <p:nvSpPr>
          <p:cNvPr id="17" name="Espace réservé du texte 2"/>
          <p:cNvSpPr>
            <a:spLocks noGrp="1"/>
          </p:cNvSpPr>
          <p:nvPr>
            <p:ph type="body" sz="quarter" idx="13"/>
          </p:nvPr>
        </p:nvSpPr>
        <p:spPr>
          <a:xfrm>
            <a:off x="1238724" y="0"/>
            <a:ext cx="6729384" cy="692150"/>
          </a:xfrm>
        </p:spPr>
        <p:txBody>
          <a:bodyPr/>
          <a:lstStyle/>
          <a:p>
            <a:r>
              <a:rPr lang="ar-MA" sz="2800" dirty="0" smtClean="0">
                <a:latin typeface="Arial Narrow" pitchFamily="34" charset="0"/>
              </a:rPr>
              <a:t>آليات القيادة والتتبع</a:t>
            </a:r>
          </a:p>
        </p:txBody>
      </p:sp>
      <p:sp>
        <p:nvSpPr>
          <p:cNvPr id="15" name="Espace réservé du numéro de diapositive 14"/>
          <p:cNvSpPr>
            <a:spLocks noGrp="1"/>
          </p:cNvSpPr>
          <p:nvPr>
            <p:ph type="sldNum" sz="quarter" idx="12"/>
          </p:nvPr>
        </p:nvSpPr>
        <p:spPr/>
        <p:txBody>
          <a:bodyPr/>
          <a:lstStyle/>
          <a:p>
            <a:fld id="{D3E04377-CB08-45BC-BBE7-7847619855FB}" type="slidenum">
              <a:rPr lang="fr-FR" smtClean="0">
                <a:solidFill>
                  <a:prstClr val="black">
                    <a:tint val="75000"/>
                  </a:prstClr>
                </a:solidFill>
              </a:rPr>
              <a:pPr/>
              <a:t>16</a:t>
            </a:fld>
            <a:endParaRPr lang="fr-FR">
              <a:solidFill>
                <a:prstClr val="black">
                  <a:tint val="75000"/>
                </a:prstClr>
              </a:solidFill>
            </a:endParaRPr>
          </a:p>
        </p:txBody>
      </p:sp>
    </p:spTree>
    <p:extLst>
      <p:ext uri="{BB962C8B-B14F-4D97-AF65-F5344CB8AC3E}">
        <p14:creationId xmlns:p14="http://schemas.microsoft.com/office/powerpoint/2010/main" val="817639347"/>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0" y="0"/>
            <a:ext cx="9144000" cy="928670"/>
          </a:xfrm>
          <a:solidFill>
            <a:schemeClr val="bg1"/>
          </a:solidFill>
          <a:ln>
            <a:noFill/>
          </a:ln>
        </p:spPr>
        <p:txBody>
          <a:bodyPr>
            <a:normAutofit/>
          </a:bodyPr>
          <a:lstStyle/>
          <a:p>
            <a:pPr algn="r" rtl="1"/>
            <a:r>
              <a:rPr lang="ar-MA" sz="2800" b="1" dirty="0" smtClean="0">
                <a:solidFill>
                  <a:schemeClr val="bg1"/>
                </a:solidFill>
                <a:cs typeface="Khalid Art bold" pitchFamily="2" charset="-78"/>
              </a:rPr>
              <a:t> </a:t>
            </a:r>
          </a:p>
        </p:txBody>
      </p:sp>
      <p:sp>
        <p:nvSpPr>
          <p:cNvPr id="5" name="Titre 1"/>
          <p:cNvSpPr txBox="1">
            <a:spLocks/>
          </p:cNvSpPr>
          <p:nvPr/>
        </p:nvSpPr>
        <p:spPr>
          <a:xfrm>
            <a:off x="0" y="2636912"/>
            <a:ext cx="9144000" cy="928670"/>
          </a:xfrm>
          <a:prstGeom prst="rect">
            <a:avLst/>
          </a:prstGeom>
          <a:solidFill>
            <a:schemeClr val="bg1"/>
          </a:solidFill>
          <a:ln>
            <a:noFill/>
          </a:ln>
        </p:spPr>
        <p:txBody>
          <a:bodyPr vert="horz" lIns="91440" tIns="45720" rIns="91440" bIns="45720" rtlCol="0"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MA" sz="4000" b="1" i="0" u="none" strike="noStrike" kern="1200" cap="none" spc="0" normalizeH="0" baseline="0" noProof="0" dirty="0" smtClean="0">
                <a:ln>
                  <a:noFill/>
                </a:ln>
                <a:solidFill>
                  <a:srgbClr val="002060"/>
                </a:solidFill>
                <a:effectLst/>
                <a:uLnTx/>
                <a:uFillTx/>
                <a:latin typeface="Microsoft Uighur" pitchFamily="2" charset="-78"/>
                <a:ea typeface="+mj-ea"/>
              </a:rPr>
              <a:t>شكرا على حسن تتبعكم</a:t>
            </a:r>
          </a:p>
        </p:txBody>
      </p:sp>
      <p:sp>
        <p:nvSpPr>
          <p:cNvPr id="4" name="Espace réservé du numéro de diapositive 3"/>
          <p:cNvSpPr>
            <a:spLocks noGrp="1"/>
          </p:cNvSpPr>
          <p:nvPr>
            <p:ph type="sldNum" sz="quarter" idx="12"/>
          </p:nvPr>
        </p:nvSpPr>
        <p:spPr/>
        <p:txBody>
          <a:bodyPr/>
          <a:lstStyle/>
          <a:p>
            <a:fld id="{D3E04377-CB08-45BC-BBE7-7847619855FB}" type="slidenum">
              <a:rPr lang="fr-FR" smtClean="0"/>
              <a:pPr/>
              <a:t>17</a:t>
            </a:fld>
            <a:endParaRPr lang="fr-FR"/>
          </a:p>
        </p:txBody>
      </p:sp>
    </p:spTree>
    <p:extLst>
      <p:ext uri="{BB962C8B-B14F-4D97-AF65-F5344CB8AC3E}">
        <p14:creationId xmlns:p14="http://schemas.microsoft.com/office/powerpoint/2010/main" val="3911204187"/>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3E04377-CB08-45BC-BBE7-7847619855FB}" type="slidenum">
              <a:rPr lang="fr-FR" smtClean="0"/>
              <a:pPr/>
              <a:t>2</a:t>
            </a:fld>
            <a:endParaRPr lang="fr-FR"/>
          </a:p>
        </p:txBody>
      </p:sp>
      <p:sp>
        <p:nvSpPr>
          <p:cNvPr id="5" name="Titre 1"/>
          <p:cNvSpPr txBox="1">
            <a:spLocks/>
          </p:cNvSpPr>
          <p:nvPr/>
        </p:nvSpPr>
        <p:spPr>
          <a:xfrm>
            <a:off x="395536" y="0"/>
            <a:ext cx="8229600" cy="692696"/>
          </a:xfrm>
          <a:prstGeom prst="rect">
            <a:avLst/>
          </a:prstGeom>
        </p:spPr>
        <p:txBody>
          <a:bodyPr vert="horz" lIns="91440" tIns="45720" rIns="91440" bIns="45720" rtlCol="0" anchor="ctr">
            <a:noAutofit/>
          </a:bodyPr>
          <a:lstStyle/>
          <a:p>
            <a:pPr marR="0" lvl="0" indent="0" algn="ctr" rtl="1" fontAlgn="auto">
              <a:lnSpc>
                <a:spcPct val="100000"/>
              </a:lnSpc>
              <a:spcBef>
                <a:spcPct val="0"/>
              </a:spcBef>
              <a:spcAft>
                <a:spcPts val="0"/>
              </a:spcAft>
              <a:buClrTx/>
              <a:buSzTx/>
              <a:buFontTx/>
              <a:buNone/>
              <a:tabLst/>
              <a:defRPr/>
            </a:pPr>
            <a:r>
              <a:rPr lang="ar-MA" sz="2800" b="1" dirty="0">
                <a:solidFill>
                  <a:schemeClr val="bg1"/>
                </a:solidFill>
                <a:latin typeface="+mj-lt"/>
                <a:ea typeface="+mj-ea"/>
              </a:rPr>
              <a:t>محتوى العرض</a:t>
            </a:r>
            <a:endParaRPr lang="fr-FR" sz="2800" b="1" dirty="0">
              <a:solidFill>
                <a:schemeClr val="bg1"/>
              </a:solidFill>
              <a:latin typeface="+mj-lt"/>
              <a:ea typeface="+mj-ea"/>
            </a:endParaRPr>
          </a:p>
        </p:txBody>
      </p:sp>
      <p:sp>
        <p:nvSpPr>
          <p:cNvPr id="6" name="Octogone 5"/>
          <p:cNvSpPr/>
          <p:nvPr/>
        </p:nvSpPr>
        <p:spPr>
          <a:xfrm>
            <a:off x="7740352" y="1556792"/>
            <a:ext cx="434381" cy="504056"/>
          </a:xfrm>
          <a:prstGeom prst="octagon">
            <a:avLst/>
          </a:prstGeom>
          <a:solidFill>
            <a:srgbClr val="002060"/>
          </a:solidFill>
          <a:ln>
            <a:solidFill>
              <a:schemeClr val="bg1"/>
            </a:solidFill>
          </a:ln>
          <a:effectLst>
            <a:outerShdw blurRad="152400" dist="317500" dir="5400000" sx="90000" sy="-19000" rotWithShape="0">
              <a:prstClr val="black">
                <a:alpha val="15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b="1" dirty="0" smtClean="0">
                <a:cs typeface="Khalid Art bold" pitchFamily="2" charset="-78"/>
              </a:rPr>
              <a:t>1</a:t>
            </a:r>
            <a:endParaRPr lang="fr-FR" sz="2400" b="1" dirty="0">
              <a:cs typeface="Khalid Art bold" pitchFamily="2" charset="-78"/>
            </a:endParaRPr>
          </a:p>
        </p:txBody>
      </p:sp>
      <p:sp>
        <p:nvSpPr>
          <p:cNvPr id="17" name="Rectangle 16"/>
          <p:cNvSpPr/>
          <p:nvPr/>
        </p:nvSpPr>
        <p:spPr>
          <a:xfrm>
            <a:off x="611560" y="2740859"/>
            <a:ext cx="7072656"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bg1"/>
            </a:solidFill>
          </a:ln>
        </p:spPr>
        <p:txBody>
          <a:bodyPr wrap="square">
            <a:spAutoFit/>
          </a:bodyPr>
          <a:lstStyle/>
          <a:p>
            <a:pPr algn="r" rtl="1"/>
            <a:r>
              <a:rPr lang="ar-MA" sz="2400" b="1" dirty="0">
                <a:solidFill>
                  <a:schemeClr val="accent1">
                    <a:lumMod val="75000"/>
                  </a:schemeClr>
                </a:solidFill>
                <a:latin typeface="Arabic Typesetting" pitchFamily="66" charset="-78"/>
              </a:rPr>
              <a:t> تنزيل المشاريع الاستراتيجية</a:t>
            </a:r>
          </a:p>
        </p:txBody>
      </p:sp>
      <p:sp>
        <p:nvSpPr>
          <p:cNvPr id="15" name="Rectangle 14"/>
          <p:cNvSpPr/>
          <p:nvPr/>
        </p:nvSpPr>
        <p:spPr>
          <a:xfrm>
            <a:off x="595688" y="1628800"/>
            <a:ext cx="7072656"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bg1"/>
            </a:solidFill>
          </a:ln>
        </p:spPr>
        <p:txBody>
          <a:bodyPr wrap="square">
            <a:spAutoFit/>
          </a:bodyPr>
          <a:lstStyle/>
          <a:p>
            <a:pPr algn="r" rtl="1" eaLnBrk="0" hangingPunct="0"/>
            <a:r>
              <a:rPr lang="ar-MA" sz="2400" b="1" dirty="0" smtClean="0">
                <a:solidFill>
                  <a:schemeClr val="accent1">
                    <a:lumMod val="75000"/>
                  </a:schemeClr>
                </a:solidFill>
                <a:latin typeface="Arabic Typesetting" pitchFamily="66" charset="-78"/>
              </a:rPr>
              <a:t>ترجمة الرؤية الاستراتيجية إلى مشاريع</a:t>
            </a:r>
            <a:endParaRPr lang="en-US" sz="2400" b="1" dirty="0">
              <a:solidFill>
                <a:schemeClr val="accent1">
                  <a:lumMod val="75000"/>
                </a:schemeClr>
              </a:solidFill>
              <a:latin typeface="نkhalid"/>
              <a:cs typeface="Khalid Art bold" pitchFamily="2" charset="-78"/>
            </a:endParaRPr>
          </a:p>
        </p:txBody>
      </p:sp>
      <p:sp>
        <p:nvSpPr>
          <p:cNvPr id="13" name="Octogone 12"/>
          <p:cNvSpPr/>
          <p:nvPr/>
        </p:nvSpPr>
        <p:spPr>
          <a:xfrm>
            <a:off x="7756224" y="3789040"/>
            <a:ext cx="434381" cy="504056"/>
          </a:xfrm>
          <a:prstGeom prst="octagon">
            <a:avLst/>
          </a:prstGeom>
          <a:solidFill>
            <a:srgbClr val="002060"/>
          </a:solidFill>
          <a:ln>
            <a:solidFill>
              <a:schemeClr val="bg1"/>
            </a:solidFill>
          </a:ln>
          <a:effectLst>
            <a:outerShdw blurRad="152400" dist="317500" dir="5400000" sx="90000" sy="-19000" rotWithShape="0">
              <a:prstClr val="black">
                <a:alpha val="15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b="1" dirty="0" smtClean="0">
                <a:cs typeface="Khalid Art bold" pitchFamily="2" charset="-78"/>
              </a:rPr>
              <a:t>3</a:t>
            </a:r>
            <a:endParaRPr lang="fr-FR" sz="2400" b="1" dirty="0">
              <a:cs typeface="Khalid Art bold" pitchFamily="2" charset="-78"/>
            </a:endParaRPr>
          </a:p>
        </p:txBody>
      </p:sp>
      <p:sp>
        <p:nvSpPr>
          <p:cNvPr id="14" name="Octogone 13"/>
          <p:cNvSpPr/>
          <p:nvPr/>
        </p:nvSpPr>
        <p:spPr>
          <a:xfrm>
            <a:off x="7774517" y="2708920"/>
            <a:ext cx="434381" cy="504056"/>
          </a:xfrm>
          <a:prstGeom prst="octagon">
            <a:avLst/>
          </a:prstGeom>
          <a:solidFill>
            <a:srgbClr val="002060"/>
          </a:solidFill>
          <a:ln>
            <a:solidFill>
              <a:schemeClr val="bg1"/>
            </a:solidFill>
          </a:ln>
          <a:effectLst>
            <a:outerShdw blurRad="152400" dist="317500" dir="5400000" sx="90000" sy="-19000" rotWithShape="0">
              <a:prstClr val="black">
                <a:alpha val="15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b="1" dirty="0" smtClean="0">
                <a:cs typeface="Khalid Art bold" pitchFamily="2" charset="-78"/>
              </a:rPr>
              <a:t>2</a:t>
            </a:r>
            <a:endParaRPr lang="fr-FR" sz="2400" b="1" dirty="0">
              <a:cs typeface="Khalid Art bold" pitchFamily="2" charset="-78"/>
            </a:endParaRPr>
          </a:p>
        </p:txBody>
      </p:sp>
      <p:sp>
        <p:nvSpPr>
          <p:cNvPr id="18" name="Rectangle 17"/>
          <p:cNvSpPr/>
          <p:nvPr/>
        </p:nvSpPr>
        <p:spPr>
          <a:xfrm>
            <a:off x="595688" y="3789040"/>
            <a:ext cx="7072656"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bg1"/>
            </a:solidFill>
          </a:ln>
        </p:spPr>
        <p:txBody>
          <a:bodyPr wrap="square">
            <a:spAutoFit/>
          </a:bodyPr>
          <a:lstStyle/>
          <a:p>
            <a:pPr algn="r" rtl="1" eaLnBrk="0" hangingPunct="0"/>
            <a:r>
              <a:rPr lang="ar-MA" sz="2400" b="1" dirty="0" smtClean="0">
                <a:solidFill>
                  <a:schemeClr val="accent1">
                    <a:lumMod val="75000"/>
                  </a:schemeClr>
                </a:solidFill>
                <a:latin typeface="Arabic Typesetting" pitchFamily="66" charset="-78"/>
              </a:rPr>
              <a:t>آليات القيادة والتتبع</a:t>
            </a:r>
            <a:endParaRPr lang="en-US" sz="2400" b="1" dirty="0">
              <a:solidFill>
                <a:schemeClr val="accent1">
                  <a:lumMod val="75000"/>
                </a:schemeClr>
              </a:solidFill>
              <a:latin typeface="نkhalid"/>
              <a:cs typeface="Khalid Art bold" pitchFamily="2" charset="-78"/>
            </a:endParaRPr>
          </a:p>
        </p:txBody>
      </p:sp>
    </p:spTree>
    <p:extLst>
      <p:ext uri="{BB962C8B-B14F-4D97-AF65-F5344CB8AC3E}">
        <p14:creationId xmlns:p14="http://schemas.microsoft.com/office/powerpoint/2010/main" val="186167811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3E04377-CB08-45BC-BBE7-7847619855FB}" type="slidenum">
              <a:rPr lang="fr-FR" smtClean="0"/>
              <a:pPr/>
              <a:t>3</a:t>
            </a:fld>
            <a:endParaRPr lang="fr-FR"/>
          </a:p>
        </p:txBody>
      </p:sp>
      <p:sp>
        <p:nvSpPr>
          <p:cNvPr id="5" name="Titre 1"/>
          <p:cNvSpPr txBox="1">
            <a:spLocks/>
          </p:cNvSpPr>
          <p:nvPr/>
        </p:nvSpPr>
        <p:spPr>
          <a:xfrm>
            <a:off x="395536" y="0"/>
            <a:ext cx="8229600" cy="692696"/>
          </a:xfrm>
          <a:prstGeom prst="rect">
            <a:avLst/>
          </a:prstGeom>
        </p:spPr>
        <p:txBody>
          <a:bodyPr vert="horz" lIns="91440" tIns="45720" rIns="91440" bIns="45720" rtlCol="0" anchor="ctr">
            <a:noAutofit/>
          </a:bodyPr>
          <a:lstStyle/>
          <a:p>
            <a:pPr marR="0" lvl="0" indent="0" algn="ctr" rtl="1" fontAlgn="auto">
              <a:lnSpc>
                <a:spcPct val="100000"/>
              </a:lnSpc>
              <a:spcBef>
                <a:spcPct val="0"/>
              </a:spcBef>
              <a:spcAft>
                <a:spcPts val="0"/>
              </a:spcAft>
              <a:buClrTx/>
              <a:buSzTx/>
              <a:buFontTx/>
              <a:buNone/>
              <a:tabLst/>
              <a:defRPr/>
            </a:pPr>
            <a:r>
              <a:rPr lang="ar-MA" sz="2800" b="1" dirty="0">
                <a:solidFill>
                  <a:schemeClr val="bg1"/>
                </a:solidFill>
                <a:latin typeface="+mj-lt"/>
                <a:ea typeface="+mj-ea"/>
              </a:rPr>
              <a:t>محتوى العرض</a:t>
            </a:r>
            <a:endParaRPr lang="fr-FR" sz="2800" b="1" dirty="0">
              <a:solidFill>
                <a:schemeClr val="bg1"/>
              </a:solidFill>
              <a:latin typeface="+mj-lt"/>
              <a:ea typeface="+mj-ea"/>
            </a:endParaRPr>
          </a:p>
        </p:txBody>
      </p:sp>
      <p:sp>
        <p:nvSpPr>
          <p:cNvPr id="6" name="Octogone 5"/>
          <p:cNvSpPr/>
          <p:nvPr/>
        </p:nvSpPr>
        <p:spPr>
          <a:xfrm>
            <a:off x="7740352" y="1556792"/>
            <a:ext cx="434381" cy="504056"/>
          </a:xfrm>
          <a:prstGeom prst="octagon">
            <a:avLst/>
          </a:prstGeom>
          <a:solidFill>
            <a:srgbClr val="002060"/>
          </a:solidFill>
          <a:ln>
            <a:solidFill>
              <a:schemeClr val="bg1"/>
            </a:solidFill>
          </a:ln>
          <a:effectLst>
            <a:outerShdw blurRad="152400" dist="317500" dir="5400000" sx="90000" sy="-19000" rotWithShape="0">
              <a:prstClr val="black">
                <a:alpha val="15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b="1" dirty="0" smtClean="0">
                <a:cs typeface="Khalid Art bold" pitchFamily="2" charset="-78"/>
              </a:rPr>
              <a:t>1</a:t>
            </a:r>
            <a:endParaRPr lang="fr-FR" sz="2400" b="1" dirty="0">
              <a:cs typeface="Khalid Art bold" pitchFamily="2" charset="-78"/>
            </a:endParaRPr>
          </a:p>
        </p:txBody>
      </p:sp>
      <p:sp>
        <p:nvSpPr>
          <p:cNvPr id="17" name="Rectangle 16"/>
          <p:cNvSpPr/>
          <p:nvPr/>
        </p:nvSpPr>
        <p:spPr>
          <a:xfrm>
            <a:off x="611560" y="2740859"/>
            <a:ext cx="7072656"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bg1"/>
            </a:solidFill>
          </a:ln>
        </p:spPr>
        <p:txBody>
          <a:bodyPr wrap="square">
            <a:spAutoFit/>
          </a:bodyPr>
          <a:lstStyle/>
          <a:p>
            <a:pPr algn="r" rtl="1"/>
            <a:r>
              <a:rPr lang="ar-MA" sz="2400" b="1" dirty="0">
                <a:solidFill>
                  <a:schemeClr val="accent1">
                    <a:lumMod val="75000"/>
                  </a:schemeClr>
                </a:solidFill>
                <a:latin typeface="Arabic Typesetting" pitchFamily="66" charset="-78"/>
              </a:rPr>
              <a:t> تنزيل المشاريع الاستراتيجية</a:t>
            </a:r>
          </a:p>
        </p:txBody>
      </p:sp>
      <p:sp>
        <p:nvSpPr>
          <p:cNvPr id="15" name="Rectangle 14"/>
          <p:cNvSpPr/>
          <p:nvPr/>
        </p:nvSpPr>
        <p:spPr>
          <a:xfrm>
            <a:off x="595688" y="1628800"/>
            <a:ext cx="7072656"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bg1"/>
            </a:solidFill>
          </a:ln>
        </p:spPr>
        <p:txBody>
          <a:bodyPr wrap="square">
            <a:spAutoFit/>
          </a:bodyPr>
          <a:lstStyle/>
          <a:p>
            <a:pPr algn="r" rtl="1" eaLnBrk="0" hangingPunct="0"/>
            <a:r>
              <a:rPr lang="ar-MA" sz="2400" b="1" dirty="0" smtClean="0">
                <a:solidFill>
                  <a:schemeClr val="bg1"/>
                </a:solidFill>
                <a:latin typeface="Arabic Typesetting" pitchFamily="66" charset="-78"/>
              </a:rPr>
              <a:t>ترجمة الرؤية الاستراتيجية إلى مشاريع</a:t>
            </a:r>
            <a:endParaRPr lang="en-US" sz="2400" b="1" dirty="0">
              <a:solidFill>
                <a:schemeClr val="bg1"/>
              </a:solidFill>
              <a:latin typeface="نkhalid"/>
              <a:cs typeface="Khalid Art bold" pitchFamily="2" charset="-78"/>
            </a:endParaRPr>
          </a:p>
        </p:txBody>
      </p:sp>
      <p:sp>
        <p:nvSpPr>
          <p:cNvPr id="13" name="Octogone 12"/>
          <p:cNvSpPr/>
          <p:nvPr/>
        </p:nvSpPr>
        <p:spPr>
          <a:xfrm>
            <a:off x="7756224" y="3789040"/>
            <a:ext cx="434381" cy="504056"/>
          </a:xfrm>
          <a:prstGeom prst="octagon">
            <a:avLst/>
          </a:prstGeom>
          <a:solidFill>
            <a:srgbClr val="002060"/>
          </a:solidFill>
          <a:ln>
            <a:solidFill>
              <a:schemeClr val="bg1"/>
            </a:solidFill>
          </a:ln>
          <a:effectLst>
            <a:outerShdw blurRad="152400" dist="317500" dir="5400000" sx="90000" sy="-19000" rotWithShape="0">
              <a:prstClr val="black">
                <a:alpha val="15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b="1" dirty="0" smtClean="0">
                <a:cs typeface="Khalid Art bold" pitchFamily="2" charset="-78"/>
              </a:rPr>
              <a:t>3</a:t>
            </a:r>
            <a:endParaRPr lang="fr-FR" sz="2400" b="1" dirty="0">
              <a:cs typeface="Khalid Art bold" pitchFamily="2" charset="-78"/>
            </a:endParaRPr>
          </a:p>
        </p:txBody>
      </p:sp>
      <p:sp>
        <p:nvSpPr>
          <p:cNvPr id="14" name="Octogone 13"/>
          <p:cNvSpPr/>
          <p:nvPr/>
        </p:nvSpPr>
        <p:spPr>
          <a:xfrm>
            <a:off x="7774517" y="2708920"/>
            <a:ext cx="434381" cy="504056"/>
          </a:xfrm>
          <a:prstGeom prst="octagon">
            <a:avLst/>
          </a:prstGeom>
          <a:solidFill>
            <a:srgbClr val="002060"/>
          </a:solidFill>
          <a:ln>
            <a:solidFill>
              <a:schemeClr val="bg1"/>
            </a:solidFill>
          </a:ln>
          <a:effectLst>
            <a:outerShdw blurRad="152400" dist="317500" dir="5400000" sx="90000" sy="-19000" rotWithShape="0">
              <a:prstClr val="black">
                <a:alpha val="15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b="1" dirty="0" smtClean="0">
                <a:cs typeface="Khalid Art bold" pitchFamily="2" charset="-78"/>
              </a:rPr>
              <a:t>2</a:t>
            </a:r>
            <a:endParaRPr lang="fr-FR" sz="2400" b="1" dirty="0">
              <a:cs typeface="Khalid Art bold" pitchFamily="2" charset="-78"/>
            </a:endParaRPr>
          </a:p>
        </p:txBody>
      </p:sp>
      <p:sp>
        <p:nvSpPr>
          <p:cNvPr id="18" name="Rectangle 17"/>
          <p:cNvSpPr/>
          <p:nvPr/>
        </p:nvSpPr>
        <p:spPr>
          <a:xfrm>
            <a:off x="595688" y="3789040"/>
            <a:ext cx="7072656"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bg1"/>
            </a:solidFill>
          </a:ln>
        </p:spPr>
        <p:txBody>
          <a:bodyPr wrap="square">
            <a:spAutoFit/>
          </a:bodyPr>
          <a:lstStyle/>
          <a:p>
            <a:pPr algn="r" rtl="1" eaLnBrk="0" hangingPunct="0"/>
            <a:r>
              <a:rPr lang="ar-MA" sz="2400" b="1" dirty="0" smtClean="0">
                <a:solidFill>
                  <a:schemeClr val="accent1">
                    <a:lumMod val="75000"/>
                  </a:schemeClr>
                </a:solidFill>
                <a:latin typeface="Arabic Typesetting" pitchFamily="66" charset="-78"/>
              </a:rPr>
              <a:t>آليات القيادة والتتبع</a:t>
            </a:r>
            <a:endParaRPr lang="en-US" sz="2400" b="1" dirty="0">
              <a:solidFill>
                <a:schemeClr val="accent1">
                  <a:lumMod val="75000"/>
                </a:schemeClr>
              </a:solidFill>
              <a:latin typeface="نkhalid"/>
              <a:cs typeface="Khalid Art bold" pitchFamily="2" charset="-78"/>
            </a:endParaRPr>
          </a:p>
        </p:txBody>
      </p:sp>
    </p:spTree>
    <p:extLst>
      <p:ext uri="{BB962C8B-B14F-4D97-AF65-F5344CB8AC3E}">
        <p14:creationId xmlns:p14="http://schemas.microsoft.com/office/powerpoint/2010/main" val="62060403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4"/>
          <p:cNvGrpSpPr/>
          <p:nvPr/>
        </p:nvGrpSpPr>
        <p:grpSpPr>
          <a:xfrm>
            <a:off x="6685608" y="836712"/>
            <a:ext cx="2342554" cy="937021"/>
            <a:chOff x="3750766" y="1563489"/>
            <a:chExt cx="2342554" cy="937021"/>
          </a:xfrm>
        </p:grpSpPr>
        <p:sp>
          <p:nvSpPr>
            <p:cNvPr id="12" name="Pentagone 11"/>
            <p:cNvSpPr/>
            <p:nvPr/>
          </p:nvSpPr>
          <p:spPr>
            <a:xfrm rot="10800000">
              <a:off x="3750766" y="1563489"/>
              <a:ext cx="2342554" cy="937021"/>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Pentagone 4"/>
            <p:cNvSpPr/>
            <p:nvPr/>
          </p:nvSpPr>
          <p:spPr>
            <a:xfrm rot="21600000">
              <a:off x="3985021" y="1563489"/>
              <a:ext cx="2108299" cy="9370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008" tIns="128016" rIns="256032" bIns="128016" numCol="1" spcCol="1270" anchor="ctr" anchorCtr="0">
              <a:noAutofit/>
            </a:bodyPr>
            <a:lstStyle/>
            <a:p>
              <a:pPr lvl="0" algn="ctr" defTabSz="2133600">
                <a:lnSpc>
                  <a:spcPct val="90000"/>
                </a:lnSpc>
                <a:spcBef>
                  <a:spcPct val="0"/>
                </a:spcBef>
                <a:spcAft>
                  <a:spcPct val="35000"/>
                </a:spcAft>
              </a:pPr>
              <a:endParaRPr lang="fr-FR" sz="4800" kern="1200"/>
            </a:p>
          </p:txBody>
        </p:sp>
      </p:grpSp>
      <p:grpSp>
        <p:nvGrpSpPr>
          <p:cNvPr id="3" name="Groupe 5"/>
          <p:cNvGrpSpPr/>
          <p:nvPr/>
        </p:nvGrpSpPr>
        <p:grpSpPr>
          <a:xfrm>
            <a:off x="4676847" y="836712"/>
            <a:ext cx="2490675" cy="937021"/>
            <a:chOff x="1876722" y="1563489"/>
            <a:chExt cx="2342554" cy="937021"/>
          </a:xfrm>
        </p:grpSpPr>
        <p:sp>
          <p:nvSpPr>
            <p:cNvPr id="10" name="Chevron 9"/>
            <p:cNvSpPr/>
            <p:nvPr/>
          </p:nvSpPr>
          <p:spPr>
            <a:xfrm rot="10800000">
              <a:off x="1876722" y="1563489"/>
              <a:ext cx="2342554" cy="937021"/>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Chevron 6"/>
            <p:cNvSpPr/>
            <p:nvPr/>
          </p:nvSpPr>
          <p:spPr>
            <a:xfrm rot="21600000">
              <a:off x="2345232" y="1563489"/>
              <a:ext cx="1405533" cy="9370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339" tIns="90678" rIns="136017" bIns="90678" numCol="1" spcCol="1270" anchor="ctr" anchorCtr="0">
              <a:noAutofit/>
            </a:bodyPr>
            <a:lstStyle/>
            <a:p>
              <a:pPr lvl="0" algn="ctr" defTabSz="1511300">
                <a:lnSpc>
                  <a:spcPct val="90000"/>
                </a:lnSpc>
                <a:spcBef>
                  <a:spcPct val="0"/>
                </a:spcBef>
                <a:spcAft>
                  <a:spcPct val="35000"/>
                </a:spcAft>
              </a:pPr>
              <a:endParaRPr lang="fr-FR" sz="3400" kern="1200"/>
            </a:p>
          </p:txBody>
        </p:sp>
      </p:grpSp>
      <p:grpSp>
        <p:nvGrpSpPr>
          <p:cNvPr id="4" name="Groupe 6"/>
          <p:cNvGrpSpPr/>
          <p:nvPr/>
        </p:nvGrpSpPr>
        <p:grpSpPr>
          <a:xfrm>
            <a:off x="2627783" y="836712"/>
            <a:ext cx="2547197" cy="937021"/>
            <a:chOff x="2678" y="1563489"/>
            <a:chExt cx="2342554" cy="937021"/>
          </a:xfrm>
        </p:grpSpPr>
        <p:sp>
          <p:nvSpPr>
            <p:cNvPr id="8" name="Chevron 7"/>
            <p:cNvSpPr/>
            <p:nvPr/>
          </p:nvSpPr>
          <p:spPr>
            <a:xfrm rot="10800000">
              <a:off x="2678" y="1563489"/>
              <a:ext cx="2342554" cy="937021"/>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Chevron 8"/>
            <p:cNvSpPr/>
            <p:nvPr/>
          </p:nvSpPr>
          <p:spPr>
            <a:xfrm rot="21600000">
              <a:off x="471188" y="1563489"/>
              <a:ext cx="1405533" cy="9370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339" tIns="90678" rIns="136017" bIns="90678" numCol="1" spcCol="1270" anchor="ctr" anchorCtr="0">
              <a:noAutofit/>
            </a:bodyPr>
            <a:lstStyle/>
            <a:p>
              <a:pPr lvl="0" algn="ctr" defTabSz="1511300">
                <a:lnSpc>
                  <a:spcPct val="90000"/>
                </a:lnSpc>
                <a:spcBef>
                  <a:spcPct val="0"/>
                </a:spcBef>
                <a:spcAft>
                  <a:spcPct val="35000"/>
                </a:spcAft>
              </a:pPr>
              <a:endParaRPr lang="fr-FR" sz="3400" kern="1200"/>
            </a:p>
          </p:txBody>
        </p:sp>
      </p:grpSp>
      <p:grpSp>
        <p:nvGrpSpPr>
          <p:cNvPr id="5" name="Groupe 13"/>
          <p:cNvGrpSpPr/>
          <p:nvPr/>
        </p:nvGrpSpPr>
        <p:grpSpPr>
          <a:xfrm>
            <a:off x="251520" y="836711"/>
            <a:ext cx="2885702" cy="937022"/>
            <a:chOff x="-463080" y="1563488"/>
            <a:chExt cx="2808312" cy="937022"/>
          </a:xfrm>
        </p:grpSpPr>
        <p:sp>
          <p:nvSpPr>
            <p:cNvPr id="15" name="Chevron 14"/>
            <p:cNvSpPr/>
            <p:nvPr/>
          </p:nvSpPr>
          <p:spPr>
            <a:xfrm rot="10800000">
              <a:off x="-463080" y="1563488"/>
              <a:ext cx="2808312" cy="937021"/>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Chevron 8"/>
            <p:cNvSpPr/>
            <p:nvPr/>
          </p:nvSpPr>
          <p:spPr>
            <a:xfrm rot="21600000">
              <a:off x="471188" y="1563489"/>
              <a:ext cx="1405533" cy="9370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339" tIns="90678" rIns="136017" bIns="90678" numCol="1" spcCol="1270" anchor="ctr" anchorCtr="0">
              <a:noAutofit/>
            </a:bodyPr>
            <a:lstStyle/>
            <a:p>
              <a:pPr lvl="0" algn="ctr" defTabSz="1511300">
                <a:lnSpc>
                  <a:spcPct val="90000"/>
                </a:lnSpc>
                <a:spcBef>
                  <a:spcPct val="0"/>
                </a:spcBef>
                <a:spcAft>
                  <a:spcPct val="35000"/>
                </a:spcAft>
              </a:pPr>
              <a:endParaRPr lang="fr-FR" sz="3400" kern="1200"/>
            </a:p>
          </p:txBody>
        </p:sp>
      </p:grpSp>
      <p:sp>
        <p:nvSpPr>
          <p:cNvPr id="17" name="Rectangle 16"/>
          <p:cNvSpPr/>
          <p:nvPr/>
        </p:nvSpPr>
        <p:spPr>
          <a:xfrm>
            <a:off x="7020272" y="982469"/>
            <a:ext cx="1872208" cy="646331"/>
          </a:xfrm>
          <a:prstGeom prst="rect">
            <a:avLst/>
          </a:prstGeom>
        </p:spPr>
        <p:txBody>
          <a:bodyPr wrap="square">
            <a:spAutoFit/>
          </a:bodyPr>
          <a:lstStyle/>
          <a:p>
            <a:pPr lvl="0" algn="r" rtl="1"/>
            <a:r>
              <a:rPr lang="ar-MA" b="1" dirty="0">
                <a:solidFill>
                  <a:schemeClr val="bg1"/>
                </a:solidFill>
              </a:rPr>
              <a:t>قراءة معمقة </a:t>
            </a:r>
            <a:r>
              <a:rPr lang="ar-MA" b="1" dirty="0" smtClean="0">
                <a:solidFill>
                  <a:schemeClr val="bg1"/>
                </a:solidFill>
              </a:rPr>
              <a:t>للتقرير </a:t>
            </a:r>
            <a:r>
              <a:rPr lang="ar-MA" b="1" dirty="0">
                <a:solidFill>
                  <a:schemeClr val="bg1"/>
                </a:solidFill>
                <a:latin typeface="Arabic Typesetting" pitchFamily="66" charset="-78"/>
              </a:rPr>
              <a:t>الاستراتيجي </a:t>
            </a:r>
            <a:endParaRPr lang="fr-FR" dirty="0">
              <a:solidFill>
                <a:schemeClr val="bg1"/>
              </a:solidFill>
            </a:endParaRPr>
          </a:p>
        </p:txBody>
      </p:sp>
      <p:sp>
        <p:nvSpPr>
          <p:cNvPr id="19" name="Rectangle à coins arrondis 18"/>
          <p:cNvSpPr/>
          <p:nvPr/>
        </p:nvSpPr>
        <p:spPr>
          <a:xfrm>
            <a:off x="7018436" y="2348880"/>
            <a:ext cx="2018060" cy="4248472"/>
          </a:xfrm>
          <a:prstGeom prst="roundRect">
            <a:avLst>
              <a:gd name="adj" fmla="val 5811"/>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dirty="0"/>
          </a:p>
        </p:txBody>
      </p:sp>
      <p:sp>
        <p:nvSpPr>
          <p:cNvPr id="20" name="Rectangle 19"/>
          <p:cNvSpPr/>
          <p:nvPr/>
        </p:nvSpPr>
        <p:spPr>
          <a:xfrm>
            <a:off x="6991870" y="2348880"/>
            <a:ext cx="1964284" cy="2862322"/>
          </a:xfrm>
          <a:prstGeom prst="rect">
            <a:avLst/>
          </a:prstGeom>
        </p:spPr>
        <p:txBody>
          <a:bodyPr wrap="square">
            <a:spAutoFit/>
          </a:bodyPr>
          <a:lstStyle/>
          <a:p>
            <a:pPr lvl="0" algn="ctr" rtl="1"/>
            <a:r>
              <a:rPr lang="ar-MA" b="1" dirty="0">
                <a:solidFill>
                  <a:schemeClr val="accent1">
                    <a:lumMod val="75000"/>
                  </a:schemeClr>
                </a:solidFill>
                <a:latin typeface="Arabic Typesetting" pitchFamily="66" charset="-78"/>
              </a:rPr>
              <a:t>استخلاص جميع التدابير المتضمنة </a:t>
            </a:r>
            <a:r>
              <a:rPr lang="ar-MA" b="1" dirty="0" smtClean="0">
                <a:solidFill>
                  <a:schemeClr val="accent1">
                    <a:lumMod val="75000"/>
                  </a:schemeClr>
                </a:solidFill>
                <a:latin typeface="Arabic Typesetting" pitchFamily="66" charset="-78"/>
              </a:rPr>
              <a:t>فيه مع:</a:t>
            </a:r>
          </a:p>
          <a:p>
            <a:pPr lvl="0" algn="ctr" rtl="1"/>
            <a:endParaRPr lang="ar-MA" b="1" dirty="0" smtClean="0">
              <a:solidFill>
                <a:schemeClr val="accent1">
                  <a:lumMod val="75000"/>
                </a:schemeClr>
              </a:solidFill>
              <a:latin typeface="Arabic Typesetting" pitchFamily="66" charset="-78"/>
            </a:endParaRPr>
          </a:p>
          <a:p>
            <a:pPr lvl="0" algn="ctr" rtl="1"/>
            <a:endParaRPr lang="ar-MA" b="1" dirty="0">
              <a:solidFill>
                <a:schemeClr val="accent1">
                  <a:lumMod val="75000"/>
                </a:schemeClr>
              </a:solidFill>
              <a:latin typeface="Arabic Typesetting" pitchFamily="66" charset="-78"/>
            </a:endParaRPr>
          </a:p>
          <a:p>
            <a:pPr lvl="0" algn="ctr" rtl="1"/>
            <a:endParaRPr lang="ar-MA" b="1" dirty="0" smtClean="0">
              <a:solidFill>
                <a:schemeClr val="accent1">
                  <a:lumMod val="75000"/>
                </a:schemeClr>
              </a:solidFill>
              <a:latin typeface="Arabic Typesetting" pitchFamily="66" charset="-78"/>
            </a:endParaRPr>
          </a:p>
          <a:p>
            <a:pPr marL="104775" lvl="0" indent="-104775" algn="r" rtl="1">
              <a:buFont typeface="Wingdings" panose="05000000000000000000" pitchFamily="2" charset="2"/>
              <a:buChar char=""/>
            </a:pPr>
            <a:r>
              <a:rPr lang="ar-MA" b="1" dirty="0" smtClean="0">
                <a:solidFill>
                  <a:schemeClr val="accent1">
                    <a:lumMod val="75000"/>
                  </a:schemeClr>
                </a:solidFill>
                <a:latin typeface="Arabic Typesetting" pitchFamily="66" charset="-78"/>
              </a:rPr>
              <a:t>تحديد </a:t>
            </a:r>
            <a:r>
              <a:rPr lang="ar-MA" b="1" dirty="0">
                <a:solidFill>
                  <a:schemeClr val="accent1">
                    <a:lumMod val="75000"/>
                  </a:schemeClr>
                </a:solidFill>
                <a:latin typeface="Arabic Typesetting" pitchFamily="66" charset="-78"/>
              </a:rPr>
              <a:t>المدى الزمني المقترح </a:t>
            </a:r>
            <a:r>
              <a:rPr lang="ar-MA" b="1" dirty="0" smtClean="0">
                <a:solidFill>
                  <a:schemeClr val="accent1">
                    <a:lumMod val="75000"/>
                  </a:schemeClr>
                </a:solidFill>
                <a:latin typeface="Arabic Typesetting" pitchFamily="66" charset="-78"/>
              </a:rPr>
              <a:t>لإنجازها؛</a:t>
            </a:r>
          </a:p>
          <a:p>
            <a:pPr marL="285750" lvl="0" indent="-285750" algn="ctr" rtl="1">
              <a:buFontTx/>
              <a:buChar char="-"/>
            </a:pPr>
            <a:endParaRPr lang="ar-MA" b="1" dirty="0">
              <a:solidFill>
                <a:schemeClr val="accent1">
                  <a:lumMod val="75000"/>
                </a:schemeClr>
              </a:solidFill>
              <a:latin typeface="Arabic Typesetting" pitchFamily="66" charset="-78"/>
            </a:endParaRPr>
          </a:p>
          <a:p>
            <a:pPr marL="104775" indent="-104775" algn="r" rtl="1">
              <a:buFont typeface="Wingdings" panose="05000000000000000000" pitchFamily="2" charset="2"/>
              <a:buChar char=""/>
            </a:pPr>
            <a:r>
              <a:rPr lang="ar-MA" b="1" dirty="0" smtClean="0">
                <a:solidFill>
                  <a:schemeClr val="accent1">
                    <a:lumMod val="75000"/>
                  </a:schemeClr>
                </a:solidFill>
                <a:latin typeface="Arabic Typesetting" pitchFamily="66" charset="-78"/>
              </a:rPr>
              <a:t>تحديد </a:t>
            </a:r>
            <a:r>
              <a:rPr lang="ar-MA" b="1" dirty="0">
                <a:solidFill>
                  <a:schemeClr val="accent1">
                    <a:lumMod val="75000"/>
                  </a:schemeClr>
                </a:solidFill>
                <a:latin typeface="Arabic Typesetting" pitchFamily="66" charset="-78"/>
              </a:rPr>
              <a:t>الجهة المسؤولة عن </a:t>
            </a:r>
            <a:r>
              <a:rPr lang="ar-MA" b="1" dirty="0" smtClean="0">
                <a:solidFill>
                  <a:schemeClr val="accent1">
                    <a:lumMod val="75000"/>
                  </a:schemeClr>
                </a:solidFill>
                <a:latin typeface="Arabic Typesetting" pitchFamily="66" charset="-78"/>
              </a:rPr>
              <a:t>تنفيذها.</a:t>
            </a:r>
            <a:endParaRPr lang="fr-FR" b="1" dirty="0">
              <a:solidFill>
                <a:schemeClr val="accent1">
                  <a:lumMod val="75000"/>
                </a:schemeClr>
              </a:solidFill>
              <a:latin typeface="Arabic Typesetting" pitchFamily="66" charset="-78"/>
            </a:endParaRPr>
          </a:p>
        </p:txBody>
      </p:sp>
      <p:sp>
        <p:nvSpPr>
          <p:cNvPr id="23" name="Rectangle à coins arrondis 22"/>
          <p:cNvSpPr/>
          <p:nvPr/>
        </p:nvSpPr>
        <p:spPr>
          <a:xfrm>
            <a:off x="4993878" y="2348880"/>
            <a:ext cx="2018060" cy="4248472"/>
          </a:xfrm>
          <a:prstGeom prst="roundRect">
            <a:avLst>
              <a:gd name="adj" fmla="val 5811"/>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dirty="0"/>
          </a:p>
        </p:txBody>
      </p:sp>
      <p:sp>
        <p:nvSpPr>
          <p:cNvPr id="21" name="Rectangle 20"/>
          <p:cNvSpPr/>
          <p:nvPr/>
        </p:nvSpPr>
        <p:spPr>
          <a:xfrm>
            <a:off x="4984477" y="2348880"/>
            <a:ext cx="1942604" cy="2862322"/>
          </a:xfrm>
          <a:prstGeom prst="rect">
            <a:avLst/>
          </a:prstGeom>
        </p:spPr>
        <p:txBody>
          <a:bodyPr wrap="square">
            <a:spAutoFit/>
          </a:bodyPr>
          <a:lstStyle/>
          <a:p>
            <a:pPr lvl="0" algn="ctr" rtl="1"/>
            <a:r>
              <a:rPr lang="ar-MA" b="1" dirty="0">
                <a:solidFill>
                  <a:srgbClr val="C00000"/>
                </a:solidFill>
              </a:rPr>
              <a:t>تحليل التدابير </a:t>
            </a:r>
            <a:r>
              <a:rPr lang="ar-MA" b="1" dirty="0">
                <a:solidFill>
                  <a:schemeClr val="accent1">
                    <a:lumMod val="75000"/>
                  </a:schemeClr>
                </a:solidFill>
              </a:rPr>
              <a:t>المستخلصة </a:t>
            </a:r>
            <a:r>
              <a:rPr lang="ar-MA" b="1" dirty="0" smtClean="0">
                <a:solidFill>
                  <a:schemeClr val="accent1">
                    <a:lumMod val="75000"/>
                  </a:schemeClr>
                </a:solidFill>
              </a:rPr>
              <a:t>عبر:</a:t>
            </a:r>
          </a:p>
          <a:p>
            <a:pPr lvl="0" algn="r" rtl="1"/>
            <a:r>
              <a:rPr lang="ar-MA" b="1" dirty="0" smtClean="0">
                <a:solidFill>
                  <a:schemeClr val="accent1">
                    <a:lumMod val="75000"/>
                  </a:schemeClr>
                </a:solidFill>
              </a:rPr>
              <a:t> </a:t>
            </a:r>
          </a:p>
          <a:p>
            <a:pPr lvl="0" algn="r" rtl="1"/>
            <a:endParaRPr lang="ar-MA" b="1" dirty="0">
              <a:solidFill>
                <a:schemeClr val="accent1">
                  <a:lumMod val="75000"/>
                </a:schemeClr>
              </a:solidFill>
            </a:endParaRPr>
          </a:p>
          <a:p>
            <a:pPr lvl="0" algn="r" rtl="1"/>
            <a:endParaRPr lang="ar-MA" b="1" dirty="0" smtClean="0">
              <a:solidFill>
                <a:schemeClr val="accent1">
                  <a:lumMod val="75000"/>
                </a:schemeClr>
              </a:solidFill>
            </a:endParaRPr>
          </a:p>
          <a:p>
            <a:pPr marL="104775" lvl="0" indent="-104775" algn="r" rtl="1">
              <a:buFont typeface="Wingdings" panose="05000000000000000000" pitchFamily="2" charset="2"/>
              <a:buChar char=""/>
            </a:pPr>
            <a:r>
              <a:rPr lang="ar-MA" b="1" dirty="0" smtClean="0">
                <a:solidFill>
                  <a:schemeClr val="accent1">
                    <a:lumMod val="75000"/>
                  </a:schemeClr>
                </a:solidFill>
              </a:rPr>
              <a:t>فرز </a:t>
            </a:r>
            <a:r>
              <a:rPr lang="ar-MA" b="1" dirty="0" smtClean="0">
                <a:solidFill>
                  <a:schemeClr val="accent1">
                    <a:lumMod val="75000"/>
                  </a:schemeClr>
                </a:solidFill>
                <a:latin typeface="Arabic Typesetting" pitchFamily="66" charset="-78"/>
              </a:rPr>
              <a:t>الأهداف المسطرة </a:t>
            </a:r>
            <a:r>
              <a:rPr lang="ar-MA" b="1" dirty="0">
                <a:solidFill>
                  <a:schemeClr val="accent1">
                    <a:lumMod val="75000"/>
                  </a:schemeClr>
                </a:solidFill>
                <a:latin typeface="Arabic Typesetting" pitchFamily="66" charset="-78"/>
              </a:rPr>
              <a:t>عن </a:t>
            </a:r>
            <a:r>
              <a:rPr lang="ar-MA" b="1" dirty="0" smtClean="0">
                <a:solidFill>
                  <a:schemeClr val="accent1">
                    <a:lumMod val="75000"/>
                  </a:schemeClr>
                </a:solidFill>
                <a:latin typeface="Arabic Typesetting" pitchFamily="66" charset="-78"/>
              </a:rPr>
              <a:t>التدابير؛</a:t>
            </a:r>
          </a:p>
          <a:p>
            <a:pPr lvl="0" algn="r" rtl="1"/>
            <a:endParaRPr lang="ar-MA" b="1" dirty="0" smtClean="0">
              <a:solidFill>
                <a:schemeClr val="accent1">
                  <a:lumMod val="75000"/>
                </a:schemeClr>
              </a:solidFill>
              <a:latin typeface="Arabic Typesetting" pitchFamily="66" charset="-78"/>
            </a:endParaRPr>
          </a:p>
          <a:p>
            <a:pPr marL="104775" lvl="0" indent="-104775" algn="r" rtl="1">
              <a:buFont typeface="Wingdings" panose="05000000000000000000" pitchFamily="2" charset="2"/>
              <a:buChar char=""/>
            </a:pPr>
            <a:r>
              <a:rPr lang="ar-MA" b="1" dirty="0" smtClean="0">
                <a:solidFill>
                  <a:schemeClr val="accent1">
                    <a:lumMod val="75000"/>
                  </a:schemeClr>
                </a:solidFill>
              </a:rPr>
              <a:t>تدقيق التدابير ذات الطابع الإجرائي.</a:t>
            </a:r>
            <a:endParaRPr lang="fr-FR" dirty="0">
              <a:solidFill>
                <a:schemeClr val="accent1">
                  <a:lumMod val="75000"/>
                </a:schemeClr>
              </a:solidFill>
            </a:endParaRPr>
          </a:p>
        </p:txBody>
      </p:sp>
      <p:sp>
        <p:nvSpPr>
          <p:cNvPr id="26" name="Rectangle à coins arrondis 25"/>
          <p:cNvSpPr/>
          <p:nvPr/>
        </p:nvSpPr>
        <p:spPr>
          <a:xfrm>
            <a:off x="2977654" y="2348880"/>
            <a:ext cx="2018060" cy="4248472"/>
          </a:xfrm>
          <a:prstGeom prst="roundRect">
            <a:avLst>
              <a:gd name="adj" fmla="val 5811"/>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dirty="0"/>
          </a:p>
        </p:txBody>
      </p:sp>
      <p:sp>
        <p:nvSpPr>
          <p:cNvPr id="22" name="Rectangle 21"/>
          <p:cNvSpPr/>
          <p:nvPr/>
        </p:nvSpPr>
        <p:spPr>
          <a:xfrm>
            <a:off x="4644008" y="982469"/>
            <a:ext cx="1872208" cy="646331"/>
          </a:xfrm>
          <a:prstGeom prst="rect">
            <a:avLst/>
          </a:prstGeom>
        </p:spPr>
        <p:txBody>
          <a:bodyPr wrap="square">
            <a:spAutoFit/>
          </a:bodyPr>
          <a:lstStyle/>
          <a:p>
            <a:pPr lvl="0" algn="r" rtl="1"/>
            <a:r>
              <a:rPr lang="ar-MA" b="1" dirty="0" smtClean="0">
                <a:solidFill>
                  <a:schemeClr val="bg1"/>
                </a:solidFill>
              </a:rPr>
              <a:t>تحليل التدابير المستخلصة</a:t>
            </a:r>
            <a:endParaRPr lang="fr-FR" dirty="0">
              <a:solidFill>
                <a:schemeClr val="bg1"/>
              </a:solidFill>
            </a:endParaRPr>
          </a:p>
        </p:txBody>
      </p:sp>
      <p:sp>
        <p:nvSpPr>
          <p:cNvPr id="24" name="Rectangle 23"/>
          <p:cNvSpPr/>
          <p:nvPr/>
        </p:nvSpPr>
        <p:spPr>
          <a:xfrm>
            <a:off x="2937520" y="2348880"/>
            <a:ext cx="2018060" cy="4247317"/>
          </a:xfrm>
          <a:prstGeom prst="rect">
            <a:avLst/>
          </a:prstGeom>
        </p:spPr>
        <p:txBody>
          <a:bodyPr wrap="square">
            <a:spAutoFit/>
          </a:bodyPr>
          <a:lstStyle/>
          <a:p>
            <a:pPr lvl="0" algn="ctr" rtl="1"/>
            <a:r>
              <a:rPr lang="ar-MA" b="1" dirty="0">
                <a:solidFill>
                  <a:schemeClr val="accent1">
                    <a:lumMod val="75000"/>
                  </a:schemeClr>
                </a:solidFill>
              </a:rPr>
              <a:t>تجميع الأهداف الخاصة  </a:t>
            </a:r>
            <a:r>
              <a:rPr lang="ar-MA" b="1" dirty="0">
                <a:solidFill>
                  <a:srgbClr val="C00000"/>
                </a:solidFill>
              </a:rPr>
              <a:t>وترجمتها إلى </a:t>
            </a:r>
            <a:r>
              <a:rPr lang="ar-MA" b="1" dirty="0" smtClean="0">
                <a:solidFill>
                  <a:srgbClr val="C00000"/>
                </a:solidFill>
              </a:rPr>
              <a:t>مشاريع</a:t>
            </a:r>
          </a:p>
          <a:p>
            <a:pPr algn="ctr" rtl="1"/>
            <a:endParaRPr lang="ar-MA" b="1" dirty="0" smtClean="0">
              <a:solidFill>
                <a:schemeClr val="accent1">
                  <a:lumMod val="75000"/>
                </a:schemeClr>
              </a:solidFill>
              <a:latin typeface="Arabic Typesetting" pitchFamily="66" charset="-78"/>
            </a:endParaRPr>
          </a:p>
          <a:p>
            <a:pPr algn="ctr" rtl="1"/>
            <a:endParaRPr lang="ar-MA" b="1" dirty="0" smtClean="0">
              <a:solidFill>
                <a:schemeClr val="accent1">
                  <a:lumMod val="75000"/>
                </a:schemeClr>
              </a:solidFill>
              <a:latin typeface="Arabic Typesetting" pitchFamily="66" charset="-78"/>
            </a:endParaRPr>
          </a:p>
          <a:p>
            <a:pPr algn="r" rtl="1"/>
            <a:endParaRPr lang="ar-MA" b="1" dirty="0" smtClean="0">
              <a:solidFill>
                <a:schemeClr val="accent1">
                  <a:lumMod val="75000"/>
                </a:schemeClr>
              </a:solidFill>
              <a:latin typeface="Arabic Typesetting" pitchFamily="66" charset="-78"/>
            </a:endParaRPr>
          </a:p>
          <a:p>
            <a:pPr algn="r" rtl="1"/>
            <a:r>
              <a:rPr lang="ar-MA" b="1" dirty="0" smtClean="0">
                <a:solidFill>
                  <a:srgbClr val="C00000"/>
                </a:solidFill>
                <a:latin typeface="Arabic Typesetting" pitchFamily="66" charset="-78"/>
              </a:rPr>
              <a:t>معايير تحديد المشاريع</a:t>
            </a:r>
            <a:r>
              <a:rPr lang="ar-MA" b="1" dirty="0" smtClean="0">
                <a:solidFill>
                  <a:schemeClr val="accent1">
                    <a:lumMod val="75000"/>
                  </a:schemeClr>
                </a:solidFill>
                <a:latin typeface="Arabic Typesetting" pitchFamily="66" charset="-78"/>
              </a:rPr>
              <a:t>:</a:t>
            </a:r>
          </a:p>
          <a:p>
            <a:pPr algn="r" rtl="1"/>
            <a:r>
              <a:rPr lang="ar-MA" b="1" dirty="0" smtClean="0">
                <a:solidFill>
                  <a:schemeClr val="accent1">
                    <a:lumMod val="75000"/>
                  </a:schemeClr>
                </a:solidFill>
                <a:latin typeface="Arabic Typesetting" pitchFamily="66" charset="-78"/>
              </a:rPr>
              <a:t> </a:t>
            </a:r>
            <a:endParaRPr lang="fr-FR" dirty="0" smtClean="0">
              <a:solidFill>
                <a:schemeClr val="accent1">
                  <a:lumMod val="75000"/>
                </a:schemeClr>
              </a:solidFill>
            </a:endParaRPr>
          </a:p>
          <a:p>
            <a:pPr marL="95250" indent="-95250" algn="r" rtl="1">
              <a:buClr>
                <a:schemeClr val="accent1">
                  <a:lumMod val="75000"/>
                </a:schemeClr>
              </a:buClr>
              <a:buSzPct val="80000"/>
              <a:buFont typeface="Wingdings" panose="05000000000000000000" pitchFamily="2" charset="2"/>
              <a:buChar char="ü"/>
            </a:pPr>
            <a:r>
              <a:rPr lang="ar-MA" sz="1600" b="1" dirty="0" smtClean="0">
                <a:solidFill>
                  <a:schemeClr val="accent1">
                    <a:lumMod val="75000"/>
                  </a:schemeClr>
                </a:solidFill>
                <a:latin typeface="Times New Roman" pitchFamily="18" charset="0"/>
                <a:ea typeface="Times New Roman" pitchFamily="18" charset="0"/>
              </a:rPr>
              <a:t>انسجام الأهداف الخاصة بكل مشروع؛</a:t>
            </a:r>
          </a:p>
          <a:p>
            <a:pPr marL="95250" indent="-95250" algn="r" rtl="1">
              <a:buClr>
                <a:schemeClr val="accent1">
                  <a:lumMod val="75000"/>
                </a:schemeClr>
              </a:buClr>
              <a:buSzPct val="80000"/>
              <a:buFont typeface="Wingdings" panose="05000000000000000000" pitchFamily="2" charset="2"/>
              <a:buChar char="ü"/>
            </a:pPr>
            <a:r>
              <a:rPr lang="ar-MA" sz="1600" b="1" dirty="0" smtClean="0">
                <a:solidFill>
                  <a:schemeClr val="accent1">
                    <a:lumMod val="75000"/>
                  </a:schemeClr>
                </a:solidFill>
                <a:latin typeface="Times New Roman" pitchFamily="18" charset="0"/>
                <a:ea typeface="Times New Roman" pitchFamily="18" charset="0"/>
              </a:rPr>
              <a:t>تقليص عدد المشاريع؛</a:t>
            </a:r>
          </a:p>
          <a:p>
            <a:pPr marL="95250" indent="-95250" algn="r" rtl="1">
              <a:buClr>
                <a:schemeClr val="accent1">
                  <a:lumMod val="75000"/>
                </a:schemeClr>
              </a:buClr>
              <a:buSzPct val="80000"/>
              <a:buFont typeface="Wingdings" panose="05000000000000000000" pitchFamily="2" charset="2"/>
              <a:buChar char="ü"/>
            </a:pPr>
            <a:r>
              <a:rPr lang="ar-MA" sz="1600" b="1" dirty="0" smtClean="0">
                <a:solidFill>
                  <a:schemeClr val="accent1">
                    <a:lumMod val="75000"/>
                  </a:schemeClr>
                </a:solidFill>
                <a:latin typeface="Times New Roman" pitchFamily="18" charset="0"/>
                <a:ea typeface="Times New Roman" pitchFamily="18" charset="0"/>
              </a:rPr>
              <a:t>حجم المشاريع متحكم فيه؛</a:t>
            </a:r>
          </a:p>
          <a:p>
            <a:pPr marL="95250" indent="-95250" algn="r" rtl="1">
              <a:buClr>
                <a:schemeClr val="accent1">
                  <a:lumMod val="75000"/>
                </a:schemeClr>
              </a:buClr>
              <a:buSzPct val="80000"/>
              <a:buFont typeface="Wingdings" panose="05000000000000000000" pitchFamily="2" charset="2"/>
              <a:buChar char="ü"/>
            </a:pPr>
            <a:r>
              <a:rPr lang="ar-MA" sz="1600" b="1" dirty="0" smtClean="0">
                <a:solidFill>
                  <a:schemeClr val="accent1">
                    <a:lumMod val="75000"/>
                  </a:schemeClr>
                </a:solidFill>
                <a:latin typeface="Times New Roman" pitchFamily="18" charset="0"/>
                <a:ea typeface="Times New Roman" pitchFamily="18" charset="0"/>
              </a:rPr>
              <a:t>التمكن من تحديد المسؤوليات بالنسبة لكل مشروع؛</a:t>
            </a:r>
          </a:p>
          <a:p>
            <a:pPr marL="95250" indent="-95250" algn="r" rtl="1">
              <a:buClr>
                <a:schemeClr val="accent1">
                  <a:lumMod val="75000"/>
                </a:schemeClr>
              </a:buClr>
              <a:buSzPct val="80000"/>
              <a:buFont typeface="Wingdings" panose="05000000000000000000" pitchFamily="2" charset="2"/>
              <a:buChar char="ü"/>
            </a:pPr>
            <a:r>
              <a:rPr lang="ar-MA" sz="1600" b="1" dirty="0" smtClean="0">
                <a:solidFill>
                  <a:schemeClr val="accent1">
                    <a:lumMod val="75000"/>
                  </a:schemeClr>
                </a:solidFill>
                <a:latin typeface="Times New Roman" pitchFamily="18" charset="0"/>
                <a:ea typeface="Times New Roman" pitchFamily="18" charset="0"/>
              </a:rPr>
              <a:t>سهولة تتبع، قيادة وتقييم المشاريع.</a:t>
            </a:r>
          </a:p>
        </p:txBody>
      </p:sp>
      <p:sp>
        <p:nvSpPr>
          <p:cNvPr id="25" name="Rectangle 24"/>
          <p:cNvSpPr/>
          <p:nvPr/>
        </p:nvSpPr>
        <p:spPr>
          <a:xfrm>
            <a:off x="2882977" y="836712"/>
            <a:ext cx="1977055" cy="923330"/>
          </a:xfrm>
          <a:prstGeom prst="rect">
            <a:avLst/>
          </a:prstGeom>
        </p:spPr>
        <p:txBody>
          <a:bodyPr wrap="square">
            <a:spAutoFit/>
          </a:bodyPr>
          <a:lstStyle/>
          <a:p>
            <a:pPr lvl="0" algn="ctr" rtl="1"/>
            <a:r>
              <a:rPr lang="ar-MA" b="1" dirty="0" smtClean="0">
                <a:solidFill>
                  <a:schemeClr val="bg1"/>
                </a:solidFill>
              </a:rPr>
              <a:t>ترجمة الرؤية الاستراتيجية الى مشاريع</a:t>
            </a:r>
            <a:endParaRPr lang="fr-FR" dirty="0">
              <a:solidFill>
                <a:schemeClr val="bg1"/>
              </a:solidFill>
            </a:endParaRPr>
          </a:p>
        </p:txBody>
      </p:sp>
      <p:sp>
        <p:nvSpPr>
          <p:cNvPr id="27" name="Rectangle 26"/>
          <p:cNvSpPr/>
          <p:nvPr/>
        </p:nvSpPr>
        <p:spPr>
          <a:xfrm>
            <a:off x="827584" y="1115452"/>
            <a:ext cx="1512168" cy="369332"/>
          </a:xfrm>
          <a:prstGeom prst="rect">
            <a:avLst/>
          </a:prstGeom>
        </p:spPr>
        <p:txBody>
          <a:bodyPr wrap="square">
            <a:spAutoFit/>
          </a:bodyPr>
          <a:lstStyle/>
          <a:p>
            <a:pPr lvl="0" algn="r" rtl="1"/>
            <a:r>
              <a:rPr lang="ar-MA" b="1" dirty="0" err="1" smtClean="0">
                <a:solidFill>
                  <a:schemeClr val="bg1"/>
                </a:solidFill>
              </a:rPr>
              <a:t>التأطير</a:t>
            </a:r>
            <a:r>
              <a:rPr lang="ar-MA" b="1" dirty="0" smtClean="0">
                <a:solidFill>
                  <a:schemeClr val="bg1"/>
                </a:solidFill>
              </a:rPr>
              <a:t> المالي</a:t>
            </a:r>
            <a:endParaRPr lang="fr-FR" dirty="0">
              <a:solidFill>
                <a:schemeClr val="bg1"/>
              </a:solidFill>
            </a:endParaRPr>
          </a:p>
        </p:txBody>
      </p:sp>
      <p:sp>
        <p:nvSpPr>
          <p:cNvPr id="28" name="ZoneTexte 27"/>
          <p:cNvSpPr txBox="1"/>
          <p:nvPr/>
        </p:nvSpPr>
        <p:spPr>
          <a:xfrm>
            <a:off x="5067722" y="1844823"/>
            <a:ext cx="3960439" cy="461665"/>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rtl="1"/>
            <a:r>
              <a:rPr lang="ar-MA" sz="2400" b="1" dirty="0" smtClean="0">
                <a:solidFill>
                  <a:schemeClr val="tx2"/>
                </a:solidFill>
                <a:latin typeface="Andalus" pitchFamily="18" charset="-78"/>
              </a:rPr>
              <a:t>4 فصول </a:t>
            </a:r>
            <a:r>
              <a:rPr lang="fr-FR" sz="2400" b="1" dirty="0" smtClean="0">
                <a:solidFill>
                  <a:schemeClr val="tx2"/>
                </a:solidFill>
                <a:latin typeface="Andalus" pitchFamily="18" charset="-78"/>
              </a:rPr>
              <a:t> /</a:t>
            </a:r>
            <a:r>
              <a:rPr lang="ar-MA" sz="2400" b="1" dirty="0" smtClean="0">
                <a:solidFill>
                  <a:schemeClr val="tx2"/>
                </a:solidFill>
                <a:latin typeface="Andalus" pitchFamily="18" charset="-78"/>
              </a:rPr>
              <a:t>23 رافعة</a:t>
            </a:r>
            <a:endParaRPr lang="ar-MA" sz="2400" b="1" dirty="0">
              <a:solidFill>
                <a:schemeClr val="tx2"/>
              </a:solidFill>
              <a:latin typeface="Andalus" pitchFamily="18" charset="-78"/>
            </a:endParaRPr>
          </a:p>
        </p:txBody>
      </p:sp>
      <p:sp>
        <p:nvSpPr>
          <p:cNvPr id="29" name="ZoneTexte 28"/>
          <p:cNvSpPr txBox="1"/>
          <p:nvPr/>
        </p:nvSpPr>
        <p:spPr>
          <a:xfrm>
            <a:off x="467545" y="1844824"/>
            <a:ext cx="4528170" cy="461665"/>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rtl="1"/>
            <a:r>
              <a:rPr lang="ar-MA" sz="2400" b="1" dirty="0" smtClean="0">
                <a:solidFill>
                  <a:schemeClr val="tx2"/>
                </a:solidFill>
                <a:latin typeface="Andalus" pitchFamily="18" charset="-78"/>
              </a:rPr>
              <a:t>26 مشروع</a:t>
            </a:r>
            <a:endParaRPr lang="ar-MA" sz="2400" b="1" dirty="0">
              <a:solidFill>
                <a:schemeClr val="tx2"/>
              </a:solidFill>
              <a:latin typeface="Andalus" pitchFamily="18" charset="-78"/>
            </a:endParaRPr>
          </a:p>
        </p:txBody>
      </p:sp>
      <p:sp>
        <p:nvSpPr>
          <p:cNvPr id="30" name="Rectangle à coins arrondis 29"/>
          <p:cNvSpPr/>
          <p:nvPr/>
        </p:nvSpPr>
        <p:spPr>
          <a:xfrm>
            <a:off x="465708" y="2348880"/>
            <a:ext cx="2511946" cy="4248472"/>
          </a:xfrm>
          <a:prstGeom prst="roundRect">
            <a:avLst>
              <a:gd name="adj" fmla="val 5811"/>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dirty="0"/>
          </a:p>
        </p:txBody>
      </p:sp>
      <p:sp>
        <p:nvSpPr>
          <p:cNvPr id="31" name="Flèche vers le bas 30"/>
          <p:cNvSpPr/>
          <p:nvPr/>
        </p:nvSpPr>
        <p:spPr>
          <a:xfrm>
            <a:off x="3619200" y="3068960"/>
            <a:ext cx="728442" cy="36004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32" name="Flèche vers le bas 31"/>
          <p:cNvSpPr/>
          <p:nvPr/>
        </p:nvSpPr>
        <p:spPr>
          <a:xfrm>
            <a:off x="5618620" y="3068960"/>
            <a:ext cx="728442" cy="36004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33" name="Flèche vers le bas 32"/>
          <p:cNvSpPr/>
          <p:nvPr/>
        </p:nvSpPr>
        <p:spPr>
          <a:xfrm>
            <a:off x="7663245" y="3068960"/>
            <a:ext cx="728442" cy="36004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35" name="Rectangle 34"/>
          <p:cNvSpPr/>
          <p:nvPr/>
        </p:nvSpPr>
        <p:spPr>
          <a:xfrm>
            <a:off x="539552" y="2521347"/>
            <a:ext cx="2343079" cy="3693319"/>
          </a:xfrm>
          <a:prstGeom prst="rect">
            <a:avLst/>
          </a:prstGeom>
        </p:spPr>
        <p:txBody>
          <a:bodyPr wrap="square">
            <a:spAutoFit/>
          </a:bodyPr>
          <a:lstStyle/>
          <a:p>
            <a:pPr lvl="0" algn="ctr" rtl="1"/>
            <a:r>
              <a:rPr lang="ar-MA" b="1" dirty="0" smtClean="0">
                <a:solidFill>
                  <a:srgbClr val="C00000"/>
                </a:solidFill>
              </a:rPr>
              <a:t>دراس</a:t>
            </a:r>
            <a:r>
              <a:rPr lang="ar-MA" b="1" dirty="0">
                <a:solidFill>
                  <a:srgbClr val="C00000"/>
                </a:solidFill>
                <a:latin typeface="Times New Roman" pitchFamily="18" charset="0"/>
                <a:ea typeface="Times New Roman" pitchFamily="18" charset="0"/>
              </a:rPr>
              <a:t>ة</a:t>
            </a:r>
            <a:r>
              <a:rPr lang="ar-MA" b="1" dirty="0" smtClean="0">
                <a:solidFill>
                  <a:srgbClr val="C00000"/>
                </a:solidFill>
              </a:rPr>
              <a:t> فرضيات </a:t>
            </a:r>
            <a:r>
              <a:rPr lang="ar-MA" b="1" dirty="0" smtClean="0">
                <a:solidFill>
                  <a:schemeClr val="accent1">
                    <a:lumMod val="75000"/>
                  </a:schemeClr>
                </a:solidFill>
              </a:rPr>
              <a:t>التنفيذ</a:t>
            </a:r>
          </a:p>
          <a:p>
            <a:pPr algn="r" rtl="1"/>
            <a:endParaRPr lang="ar-MA" b="1" dirty="0" smtClean="0">
              <a:solidFill>
                <a:schemeClr val="accent1">
                  <a:lumMod val="75000"/>
                </a:schemeClr>
              </a:solidFill>
              <a:latin typeface="Arabic Typesetting" pitchFamily="66" charset="-78"/>
            </a:endParaRPr>
          </a:p>
          <a:p>
            <a:pPr algn="r" rtl="1"/>
            <a:endParaRPr lang="ar-MA" b="1" dirty="0" smtClean="0">
              <a:solidFill>
                <a:schemeClr val="accent1">
                  <a:lumMod val="75000"/>
                </a:schemeClr>
              </a:solidFill>
              <a:latin typeface="Arabic Typesetting" pitchFamily="66" charset="-78"/>
            </a:endParaRPr>
          </a:p>
          <a:p>
            <a:pPr algn="r" rtl="1"/>
            <a:r>
              <a:rPr lang="ar-MA" b="1" dirty="0" smtClean="0">
                <a:solidFill>
                  <a:schemeClr val="accent1">
                    <a:lumMod val="75000"/>
                  </a:schemeClr>
                </a:solidFill>
                <a:latin typeface="Arabic Typesetting" pitchFamily="66" charset="-78"/>
              </a:rPr>
              <a:t> </a:t>
            </a:r>
            <a:endParaRPr lang="fr-FR" dirty="0" smtClean="0">
              <a:solidFill>
                <a:schemeClr val="accent1">
                  <a:lumMod val="75000"/>
                </a:schemeClr>
              </a:solidFill>
            </a:endParaRPr>
          </a:p>
          <a:p>
            <a:pPr marL="95250" indent="-95250" algn="r" rtl="1">
              <a:lnSpc>
                <a:spcPct val="150000"/>
              </a:lnSpc>
              <a:buClr>
                <a:schemeClr val="accent1">
                  <a:lumMod val="75000"/>
                </a:schemeClr>
              </a:buClr>
              <a:buSzPct val="80000"/>
              <a:buFont typeface="Wingdings" panose="05000000000000000000" pitchFamily="2" charset="2"/>
              <a:buChar char="ü"/>
            </a:pPr>
            <a:r>
              <a:rPr lang="ar-MA" b="1" dirty="0" smtClean="0">
                <a:solidFill>
                  <a:schemeClr val="accent1">
                    <a:lumMod val="75000"/>
                  </a:schemeClr>
                </a:solidFill>
                <a:latin typeface="Times New Roman" pitchFamily="18" charset="0"/>
                <a:ea typeface="Times New Roman" pitchFamily="18" charset="0"/>
              </a:rPr>
              <a:t>الأهداف الكمية </a:t>
            </a:r>
            <a:r>
              <a:rPr lang="ar-MA" b="1" dirty="0" err="1" smtClean="0">
                <a:solidFill>
                  <a:schemeClr val="accent1">
                    <a:lumMod val="75000"/>
                  </a:schemeClr>
                </a:solidFill>
                <a:latin typeface="Times New Roman" pitchFamily="18" charset="0"/>
                <a:ea typeface="Times New Roman" pitchFamily="18" charset="0"/>
              </a:rPr>
              <a:t>والنوعية؛</a:t>
            </a:r>
            <a:endParaRPr lang="ar-MA" b="1" dirty="0" smtClean="0">
              <a:solidFill>
                <a:schemeClr val="accent1">
                  <a:lumMod val="75000"/>
                </a:schemeClr>
              </a:solidFill>
              <a:latin typeface="Times New Roman" pitchFamily="18" charset="0"/>
              <a:ea typeface="Times New Roman" pitchFamily="18" charset="0"/>
            </a:endParaRPr>
          </a:p>
          <a:p>
            <a:pPr marL="95250" indent="-95250" algn="r" rtl="1">
              <a:lnSpc>
                <a:spcPct val="150000"/>
              </a:lnSpc>
              <a:buClr>
                <a:schemeClr val="accent1">
                  <a:lumMod val="75000"/>
                </a:schemeClr>
              </a:buClr>
              <a:buSzPct val="80000"/>
              <a:buFont typeface="Wingdings" panose="05000000000000000000" pitchFamily="2" charset="2"/>
              <a:buChar char="ü"/>
            </a:pPr>
            <a:r>
              <a:rPr lang="ar-MA" b="1" dirty="0" smtClean="0">
                <a:solidFill>
                  <a:schemeClr val="accent1">
                    <a:lumMod val="75000"/>
                  </a:schemeClr>
                </a:solidFill>
                <a:latin typeface="Times New Roman" pitchFamily="18" charset="0"/>
                <a:ea typeface="Times New Roman" pitchFamily="18" charset="0"/>
              </a:rPr>
              <a:t>تطور المؤشرات في أفق </a:t>
            </a:r>
            <a:r>
              <a:rPr lang="ar-MA" b="1" dirty="0" err="1" smtClean="0">
                <a:solidFill>
                  <a:schemeClr val="accent1">
                    <a:lumMod val="75000"/>
                  </a:schemeClr>
                </a:solidFill>
                <a:latin typeface="Times New Roman" pitchFamily="18" charset="0"/>
                <a:ea typeface="Times New Roman" pitchFamily="18" charset="0"/>
              </a:rPr>
              <a:t>2030؛</a:t>
            </a:r>
            <a:endParaRPr lang="ar-MA" b="1" dirty="0" smtClean="0">
              <a:solidFill>
                <a:schemeClr val="accent1">
                  <a:lumMod val="75000"/>
                </a:schemeClr>
              </a:solidFill>
              <a:latin typeface="Times New Roman" pitchFamily="18" charset="0"/>
              <a:ea typeface="Times New Roman" pitchFamily="18" charset="0"/>
            </a:endParaRPr>
          </a:p>
          <a:p>
            <a:pPr marL="95250" indent="-95250" algn="r" rtl="1">
              <a:lnSpc>
                <a:spcPct val="150000"/>
              </a:lnSpc>
              <a:buClr>
                <a:schemeClr val="accent1">
                  <a:lumMod val="75000"/>
                </a:schemeClr>
              </a:buClr>
              <a:buSzPct val="80000"/>
              <a:buFont typeface="Wingdings" panose="05000000000000000000" pitchFamily="2" charset="2"/>
              <a:buChar char="ü"/>
            </a:pPr>
            <a:r>
              <a:rPr lang="ar-MA" b="1" dirty="0" err="1" smtClean="0">
                <a:solidFill>
                  <a:schemeClr val="accent1">
                    <a:lumMod val="75000"/>
                  </a:schemeClr>
                </a:solidFill>
                <a:latin typeface="Times New Roman" pitchFamily="18" charset="0"/>
                <a:ea typeface="Times New Roman" pitchFamily="18" charset="0"/>
              </a:rPr>
              <a:t>الإنعكاسات</a:t>
            </a:r>
            <a:r>
              <a:rPr lang="ar-MA" b="1" dirty="0" smtClean="0">
                <a:solidFill>
                  <a:schemeClr val="accent1">
                    <a:lumMod val="75000"/>
                  </a:schemeClr>
                </a:solidFill>
                <a:latin typeface="Times New Roman" pitchFamily="18" charset="0"/>
                <a:ea typeface="Times New Roman" pitchFamily="18" charset="0"/>
              </a:rPr>
              <a:t> المالية لتنفيذ مشاريع الرؤية الاستراتيجية</a:t>
            </a:r>
            <a:r>
              <a:rPr lang="fr-FR" b="1" dirty="0" smtClean="0">
                <a:solidFill>
                  <a:schemeClr val="accent1">
                    <a:lumMod val="75000"/>
                  </a:schemeClr>
                </a:solidFill>
                <a:latin typeface="Times New Roman" pitchFamily="18" charset="0"/>
                <a:ea typeface="Times New Roman" pitchFamily="18" charset="0"/>
              </a:rPr>
              <a:t>.</a:t>
            </a:r>
            <a:endParaRPr lang="ar-MA" b="1" dirty="0" smtClean="0">
              <a:solidFill>
                <a:schemeClr val="accent1">
                  <a:lumMod val="75000"/>
                </a:schemeClr>
              </a:solidFill>
              <a:latin typeface="Times New Roman" pitchFamily="18" charset="0"/>
              <a:ea typeface="Times New Roman" pitchFamily="18" charset="0"/>
            </a:endParaRPr>
          </a:p>
        </p:txBody>
      </p:sp>
      <p:sp>
        <p:nvSpPr>
          <p:cNvPr id="36" name="Flèche vers le bas 35"/>
          <p:cNvSpPr/>
          <p:nvPr/>
        </p:nvSpPr>
        <p:spPr>
          <a:xfrm>
            <a:off x="1403648" y="3068960"/>
            <a:ext cx="728442" cy="36004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37" name="Espace réservé du texte 3"/>
          <p:cNvSpPr>
            <a:spLocks noGrp="1"/>
          </p:cNvSpPr>
          <p:nvPr>
            <p:ph type="body" sz="quarter" idx="13"/>
          </p:nvPr>
        </p:nvSpPr>
        <p:spPr>
          <a:xfrm>
            <a:off x="1" y="0"/>
            <a:ext cx="9144000" cy="692150"/>
          </a:xfrm>
        </p:spPr>
        <p:txBody>
          <a:bodyPr/>
          <a:lstStyle/>
          <a:p>
            <a:pPr rtl="1"/>
            <a:r>
              <a:rPr lang="ar-MA" sz="2800" dirty="0" smtClean="0">
                <a:latin typeface="Arabic Typesetting" pitchFamily="66" charset="-78"/>
              </a:rPr>
              <a:t>منهجية العمل</a:t>
            </a:r>
          </a:p>
        </p:txBody>
      </p:sp>
      <p:sp>
        <p:nvSpPr>
          <p:cNvPr id="34" name="Espace réservé du numéro de diapositive 33"/>
          <p:cNvSpPr>
            <a:spLocks noGrp="1"/>
          </p:cNvSpPr>
          <p:nvPr>
            <p:ph type="sldNum" sz="quarter" idx="14"/>
          </p:nvPr>
        </p:nvSpPr>
        <p:spPr/>
        <p:txBody>
          <a:bodyPr/>
          <a:lstStyle/>
          <a:p>
            <a:fld id="{422BBDFB-DCF6-4FF1-9E98-2191FF5B018B}" type="slidenum">
              <a:rPr lang="fr-FR" altLang="fr-FR" smtClean="0"/>
              <a:pPr/>
              <a:t>4</a:t>
            </a:fld>
            <a:endParaRPr lang="fr-FR" altLang="fr-FR"/>
          </a:p>
        </p:txBody>
      </p:sp>
    </p:spTree>
    <p:extLst>
      <p:ext uri="{BB962C8B-B14F-4D97-AF65-F5344CB8AC3E}">
        <p14:creationId xmlns:p14="http://schemas.microsoft.com/office/powerpoint/2010/main" val="1836604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3700623472"/>
              </p:ext>
            </p:extLst>
          </p:nvPr>
        </p:nvGraphicFramePr>
        <p:xfrm>
          <a:off x="1524000" y="1333513"/>
          <a:ext cx="6096000" cy="4402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p:cNvSpPr txBox="1"/>
          <p:nvPr/>
        </p:nvSpPr>
        <p:spPr>
          <a:xfrm>
            <a:off x="2051720" y="692696"/>
            <a:ext cx="5190349" cy="461665"/>
          </a:xfrm>
          <a:prstGeom prst="rect">
            <a:avLst/>
          </a:prstGeom>
          <a:noFill/>
        </p:spPr>
        <p:txBody>
          <a:bodyPr wrap="square" rtlCol="1">
            <a:spAutoFit/>
          </a:bodyPr>
          <a:lstStyle/>
          <a:p>
            <a:pPr algn="ctr" rtl="1"/>
            <a:r>
              <a:rPr lang="ar-MA" sz="2400" b="1" dirty="0" smtClean="0">
                <a:solidFill>
                  <a:schemeClr val="tx2"/>
                </a:solidFill>
                <a:latin typeface="Andalus" pitchFamily="18" charset="-78"/>
              </a:rPr>
              <a:t>4 مجالات </a:t>
            </a:r>
            <a:r>
              <a:rPr lang="fr-FR" sz="2400" b="1" dirty="0" smtClean="0">
                <a:solidFill>
                  <a:schemeClr val="tx2"/>
                </a:solidFill>
                <a:latin typeface="Andalus" pitchFamily="18" charset="-78"/>
              </a:rPr>
              <a:t> /</a:t>
            </a:r>
            <a:r>
              <a:rPr lang="ar-MA" sz="2400" b="1" dirty="0" smtClean="0">
                <a:solidFill>
                  <a:schemeClr val="tx2"/>
                </a:solidFill>
                <a:latin typeface="Andalus" pitchFamily="18" charset="-78"/>
              </a:rPr>
              <a:t>26 مشروع</a:t>
            </a:r>
            <a:endParaRPr lang="ar-MA" sz="2400" b="1" dirty="0">
              <a:solidFill>
                <a:schemeClr val="tx2"/>
              </a:solidFill>
              <a:latin typeface="Andalus" pitchFamily="18" charset="-78"/>
            </a:endParaRPr>
          </a:p>
        </p:txBody>
      </p:sp>
      <p:sp>
        <p:nvSpPr>
          <p:cNvPr id="8" name="Espace réservé du texte 3"/>
          <p:cNvSpPr>
            <a:spLocks noGrp="1"/>
          </p:cNvSpPr>
          <p:nvPr>
            <p:ph type="body" sz="quarter" idx="13"/>
          </p:nvPr>
        </p:nvSpPr>
        <p:spPr>
          <a:xfrm>
            <a:off x="1" y="0"/>
            <a:ext cx="9144000" cy="692150"/>
          </a:xfrm>
        </p:spPr>
        <p:txBody>
          <a:bodyPr/>
          <a:lstStyle/>
          <a:p>
            <a:pPr rtl="1"/>
            <a:r>
              <a:rPr lang="ar-MA" sz="2800" dirty="0" smtClean="0">
                <a:latin typeface="Arabic Typesetting" pitchFamily="66" charset="-78"/>
              </a:rPr>
              <a:t>ترجمة الرؤية الاستراتيجية إلى مشاريع</a:t>
            </a:r>
          </a:p>
        </p:txBody>
      </p:sp>
      <p:sp>
        <p:nvSpPr>
          <p:cNvPr id="5" name="Espace réservé du numéro de diapositive 4"/>
          <p:cNvSpPr>
            <a:spLocks noGrp="1"/>
          </p:cNvSpPr>
          <p:nvPr>
            <p:ph type="sldNum" sz="quarter" idx="12"/>
          </p:nvPr>
        </p:nvSpPr>
        <p:spPr/>
        <p:txBody>
          <a:bodyPr/>
          <a:lstStyle/>
          <a:p>
            <a:fld id="{D3E04377-CB08-45BC-BBE7-7847619855FB}" type="slidenum">
              <a:rPr lang="fr-FR" smtClean="0">
                <a:solidFill>
                  <a:prstClr val="black">
                    <a:tint val="75000"/>
                  </a:prstClr>
                </a:solidFill>
              </a:rPr>
              <a:pPr/>
              <a:t>5</a:t>
            </a:fld>
            <a:endParaRPr lang="fr-FR">
              <a:solidFill>
                <a:prstClr val="black">
                  <a:tint val="75000"/>
                </a:prstClr>
              </a:solidFill>
            </a:endParaRPr>
          </a:p>
        </p:txBody>
      </p:sp>
    </p:spTree>
    <p:extLst>
      <p:ext uri="{BB962C8B-B14F-4D97-AF65-F5344CB8AC3E}">
        <p14:creationId xmlns:p14="http://schemas.microsoft.com/office/powerpoint/2010/main" val="516944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3E04377-CB08-45BC-BBE7-7847619855FB}" type="slidenum">
              <a:rPr lang="fr-FR" smtClean="0"/>
              <a:pPr/>
              <a:t>6</a:t>
            </a:fld>
            <a:endParaRPr lang="fr-FR"/>
          </a:p>
        </p:txBody>
      </p:sp>
      <p:sp>
        <p:nvSpPr>
          <p:cNvPr id="5" name="Titre 1"/>
          <p:cNvSpPr txBox="1">
            <a:spLocks/>
          </p:cNvSpPr>
          <p:nvPr/>
        </p:nvSpPr>
        <p:spPr>
          <a:xfrm>
            <a:off x="395536" y="0"/>
            <a:ext cx="8229600" cy="692696"/>
          </a:xfrm>
          <a:prstGeom prst="rect">
            <a:avLst/>
          </a:prstGeom>
        </p:spPr>
        <p:txBody>
          <a:bodyPr vert="horz" lIns="91440" tIns="45720" rIns="91440" bIns="45720" rtlCol="0" anchor="ctr">
            <a:noAutofit/>
          </a:bodyPr>
          <a:lstStyle/>
          <a:p>
            <a:pPr marR="0" lvl="0" indent="0" algn="ctr" rtl="1" fontAlgn="auto">
              <a:lnSpc>
                <a:spcPct val="100000"/>
              </a:lnSpc>
              <a:spcBef>
                <a:spcPct val="0"/>
              </a:spcBef>
              <a:spcAft>
                <a:spcPts val="0"/>
              </a:spcAft>
              <a:buClrTx/>
              <a:buSzTx/>
              <a:buFontTx/>
              <a:buNone/>
              <a:tabLst/>
              <a:defRPr/>
            </a:pPr>
            <a:r>
              <a:rPr lang="ar-MA" sz="2800" b="1" dirty="0">
                <a:solidFill>
                  <a:schemeClr val="bg1"/>
                </a:solidFill>
                <a:latin typeface="+mj-lt"/>
                <a:ea typeface="+mj-ea"/>
              </a:rPr>
              <a:t>محتوى العرض</a:t>
            </a:r>
            <a:endParaRPr lang="fr-FR" sz="2800" b="1" dirty="0">
              <a:solidFill>
                <a:schemeClr val="bg1"/>
              </a:solidFill>
              <a:latin typeface="+mj-lt"/>
              <a:ea typeface="+mj-ea"/>
            </a:endParaRPr>
          </a:p>
        </p:txBody>
      </p:sp>
      <p:sp>
        <p:nvSpPr>
          <p:cNvPr id="6" name="Octogone 5"/>
          <p:cNvSpPr/>
          <p:nvPr/>
        </p:nvSpPr>
        <p:spPr>
          <a:xfrm>
            <a:off x="7740352" y="1556792"/>
            <a:ext cx="434381" cy="504056"/>
          </a:xfrm>
          <a:prstGeom prst="octagon">
            <a:avLst/>
          </a:prstGeom>
          <a:solidFill>
            <a:srgbClr val="002060"/>
          </a:solidFill>
          <a:ln>
            <a:solidFill>
              <a:schemeClr val="bg1"/>
            </a:solidFill>
          </a:ln>
          <a:effectLst>
            <a:outerShdw blurRad="152400" dist="317500" dir="5400000" sx="90000" sy="-19000" rotWithShape="0">
              <a:prstClr val="black">
                <a:alpha val="15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b="1" dirty="0" smtClean="0">
                <a:cs typeface="Khalid Art bold" pitchFamily="2" charset="-78"/>
              </a:rPr>
              <a:t>1</a:t>
            </a:r>
            <a:endParaRPr lang="fr-FR" sz="2400" b="1" dirty="0">
              <a:cs typeface="Khalid Art bold" pitchFamily="2" charset="-78"/>
            </a:endParaRPr>
          </a:p>
        </p:txBody>
      </p:sp>
      <p:sp>
        <p:nvSpPr>
          <p:cNvPr id="17" name="Rectangle 16"/>
          <p:cNvSpPr/>
          <p:nvPr/>
        </p:nvSpPr>
        <p:spPr>
          <a:xfrm>
            <a:off x="611560" y="2740859"/>
            <a:ext cx="7072656"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bg1"/>
            </a:solidFill>
          </a:ln>
        </p:spPr>
        <p:txBody>
          <a:bodyPr wrap="square">
            <a:spAutoFit/>
          </a:bodyPr>
          <a:lstStyle/>
          <a:p>
            <a:pPr algn="r" rtl="1"/>
            <a:r>
              <a:rPr lang="ar-MA" sz="2400" b="1" dirty="0">
                <a:solidFill>
                  <a:schemeClr val="bg1"/>
                </a:solidFill>
                <a:latin typeface="Arabic Typesetting" pitchFamily="66" charset="-78"/>
              </a:rPr>
              <a:t> تنزيل المشاريع الاستراتيجية</a:t>
            </a:r>
          </a:p>
        </p:txBody>
      </p:sp>
      <p:sp>
        <p:nvSpPr>
          <p:cNvPr id="15" name="Rectangle 14"/>
          <p:cNvSpPr/>
          <p:nvPr/>
        </p:nvSpPr>
        <p:spPr>
          <a:xfrm>
            <a:off x="595688" y="1628800"/>
            <a:ext cx="7072656"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bg1"/>
            </a:solidFill>
          </a:ln>
        </p:spPr>
        <p:txBody>
          <a:bodyPr wrap="square">
            <a:spAutoFit/>
          </a:bodyPr>
          <a:lstStyle/>
          <a:p>
            <a:pPr algn="r" rtl="1" eaLnBrk="0" hangingPunct="0"/>
            <a:r>
              <a:rPr lang="ar-MA" sz="2400" b="1" dirty="0" smtClean="0">
                <a:solidFill>
                  <a:schemeClr val="accent1">
                    <a:lumMod val="75000"/>
                  </a:schemeClr>
                </a:solidFill>
                <a:latin typeface="Arabic Typesetting" pitchFamily="66" charset="-78"/>
              </a:rPr>
              <a:t>ترجمة الرؤية الاستراتيجية إلى مشاريع</a:t>
            </a:r>
            <a:endParaRPr lang="en-US" sz="2400" b="1" dirty="0">
              <a:solidFill>
                <a:schemeClr val="accent1">
                  <a:lumMod val="75000"/>
                </a:schemeClr>
              </a:solidFill>
              <a:latin typeface="نkhalid"/>
              <a:cs typeface="Khalid Art bold" pitchFamily="2" charset="-78"/>
            </a:endParaRPr>
          </a:p>
        </p:txBody>
      </p:sp>
      <p:sp>
        <p:nvSpPr>
          <p:cNvPr id="13" name="Octogone 12"/>
          <p:cNvSpPr/>
          <p:nvPr/>
        </p:nvSpPr>
        <p:spPr>
          <a:xfrm>
            <a:off x="7756224" y="3789040"/>
            <a:ext cx="434381" cy="504056"/>
          </a:xfrm>
          <a:prstGeom prst="octagon">
            <a:avLst/>
          </a:prstGeom>
          <a:solidFill>
            <a:srgbClr val="002060"/>
          </a:solidFill>
          <a:ln>
            <a:solidFill>
              <a:schemeClr val="bg1"/>
            </a:solidFill>
          </a:ln>
          <a:effectLst>
            <a:outerShdw blurRad="152400" dist="317500" dir="5400000" sx="90000" sy="-19000" rotWithShape="0">
              <a:prstClr val="black">
                <a:alpha val="15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b="1" dirty="0" smtClean="0">
                <a:cs typeface="Khalid Art bold" pitchFamily="2" charset="-78"/>
              </a:rPr>
              <a:t>3</a:t>
            </a:r>
            <a:endParaRPr lang="fr-FR" sz="2400" b="1" dirty="0">
              <a:cs typeface="Khalid Art bold" pitchFamily="2" charset="-78"/>
            </a:endParaRPr>
          </a:p>
        </p:txBody>
      </p:sp>
      <p:sp>
        <p:nvSpPr>
          <p:cNvPr id="14" name="Octogone 13"/>
          <p:cNvSpPr/>
          <p:nvPr/>
        </p:nvSpPr>
        <p:spPr>
          <a:xfrm>
            <a:off x="7774517" y="2708920"/>
            <a:ext cx="434381" cy="504056"/>
          </a:xfrm>
          <a:prstGeom prst="octagon">
            <a:avLst/>
          </a:prstGeom>
          <a:solidFill>
            <a:srgbClr val="002060"/>
          </a:solidFill>
          <a:ln>
            <a:solidFill>
              <a:schemeClr val="bg1"/>
            </a:solidFill>
          </a:ln>
          <a:effectLst>
            <a:outerShdw blurRad="152400" dist="317500" dir="5400000" sx="90000" sy="-19000" rotWithShape="0">
              <a:prstClr val="black">
                <a:alpha val="15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b="1" dirty="0" smtClean="0">
                <a:cs typeface="Khalid Art bold" pitchFamily="2" charset="-78"/>
              </a:rPr>
              <a:t>2</a:t>
            </a:r>
            <a:endParaRPr lang="fr-FR" sz="2400" b="1" dirty="0">
              <a:cs typeface="Khalid Art bold" pitchFamily="2" charset="-78"/>
            </a:endParaRPr>
          </a:p>
        </p:txBody>
      </p:sp>
      <p:sp>
        <p:nvSpPr>
          <p:cNvPr id="18" name="Rectangle 17"/>
          <p:cNvSpPr/>
          <p:nvPr/>
        </p:nvSpPr>
        <p:spPr>
          <a:xfrm>
            <a:off x="595688" y="3789040"/>
            <a:ext cx="7072656"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bg1"/>
            </a:solidFill>
          </a:ln>
        </p:spPr>
        <p:txBody>
          <a:bodyPr wrap="square">
            <a:spAutoFit/>
          </a:bodyPr>
          <a:lstStyle/>
          <a:p>
            <a:pPr algn="r" rtl="1" eaLnBrk="0" hangingPunct="0"/>
            <a:r>
              <a:rPr lang="ar-MA" sz="2400" b="1" dirty="0" smtClean="0">
                <a:solidFill>
                  <a:schemeClr val="accent1">
                    <a:lumMod val="75000"/>
                  </a:schemeClr>
                </a:solidFill>
                <a:latin typeface="Arabic Typesetting" pitchFamily="66" charset="-78"/>
              </a:rPr>
              <a:t>آليات القيادة والتتبع</a:t>
            </a:r>
            <a:endParaRPr lang="en-US" sz="2400" b="1" dirty="0">
              <a:solidFill>
                <a:schemeClr val="accent1">
                  <a:lumMod val="75000"/>
                </a:schemeClr>
              </a:solidFill>
              <a:latin typeface="نkhalid"/>
              <a:cs typeface="Khalid Art bold" pitchFamily="2" charset="-78"/>
            </a:endParaRPr>
          </a:p>
        </p:txBody>
      </p:sp>
    </p:spTree>
    <p:extLst>
      <p:ext uri="{BB962C8B-B14F-4D97-AF65-F5344CB8AC3E}">
        <p14:creationId xmlns:p14="http://schemas.microsoft.com/office/powerpoint/2010/main" val="7269189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nvPr>
        </p:nvGraphicFramePr>
        <p:xfrm>
          <a:off x="467544" y="1124744"/>
          <a:ext cx="8229600" cy="4770120"/>
        </p:xfrm>
        <a:graphic>
          <a:graphicData uri="http://schemas.openxmlformats.org/drawingml/2006/table">
            <a:tbl>
              <a:tblPr firstRow="1" bandRow="1">
                <a:tableStyleId>{69012ECD-51FC-41F1-AA8D-1B2483CD663E}</a:tableStyleId>
              </a:tblPr>
              <a:tblGrid>
                <a:gridCol w="4114800"/>
                <a:gridCol w="4114800"/>
              </a:tblGrid>
              <a:tr h="370840">
                <a:tc>
                  <a:txBody>
                    <a:bodyPr/>
                    <a:lstStyle/>
                    <a:p>
                      <a:pPr algn="ctr" rtl="1"/>
                      <a:r>
                        <a:rPr lang="ar-MA" sz="2400" dirty="0" smtClean="0"/>
                        <a:t>المرجع: مواد الرؤية الاستراتيجية</a:t>
                      </a:r>
                      <a:endParaRPr lang="fr-FR" sz="2400" dirty="0"/>
                    </a:p>
                  </a:txBody>
                  <a:tcPr/>
                </a:tc>
                <a:tc>
                  <a:txBody>
                    <a:bodyPr/>
                    <a:lstStyle/>
                    <a:p>
                      <a:pPr algn="ctr" rtl="1"/>
                      <a:r>
                        <a:rPr lang="ar-MA" sz="2400" dirty="0" smtClean="0"/>
                        <a:t>المشاريع</a:t>
                      </a:r>
                      <a:endParaRPr lang="fr-FR" sz="2400" dirty="0"/>
                    </a:p>
                  </a:txBody>
                  <a:tcPr/>
                </a:tc>
              </a:tr>
              <a:tr h="370840">
                <a:tc>
                  <a:txBody>
                    <a:bodyPr/>
                    <a:lstStyle/>
                    <a:p>
                      <a:pPr algn="r" rtl="1"/>
                      <a:r>
                        <a:rPr lang="ar-MA" dirty="0" smtClean="0"/>
                        <a:t>المادة 2 – المادة 3 – المادة 8</a:t>
                      </a:r>
                      <a:endParaRPr lang="fr-FR" dirty="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1: تحقيق تكافؤ فرص ولوج التربية والتعليم والتكوين</a:t>
                      </a:r>
                    </a:p>
                  </a:txBody>
                  <a:tcPr/>
                </a:tc>
              </a:tr>
              <a:tr h="370840">
                <a:tc>
                  <a:txBody>
                    <a:bodyPr/>
                    <a:lstStyle/>
                    <a:p>
                      <a:pPr algn="r" rtl="1"/>
                      <a:r>
                        <a:rPr lang="ar-MA" dirty="0" smtClean="0"/>
                        <a:t>المادة 9 – المادة 128</a:t>
                      </a:r>
                      <a:endParaRPr lang="fr-FR" dirty="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2</a:t>
                      </a:r>
                      <a:r>
                        <a:rPr lang="ar-MA" sz="1800" b="1" kern="1200" dirty="0" smtClean="0">
                          <a:solidFill>
                            <a:schemeClr val="accent1">
                              <a:lumMod val="75000"/>
                            </a:schemeClr>
                          </a:solidFill>
                          <a:latin typeface="+mn-lt"/>
                          <a:ea typeface="+mn-ea"/>
                          <a:cs typeface="+mn-cs"/>
                        </a:rPr>
                        <a:t>:</a:t>
                      </a:r>
                      <a:r>
                        <a:rPr lang="ar-SA" sz="1800" b="1" kern="1200" dirty="0" smtClean="0">
                          <a:solidFill>
                            <a:schemeClr val="accent1">
                              <a:lumMod val="75000"/>
                            </a:schemeClr>
                          </a:solidFill>
                          <a:latin typeface="+mn-lt"/>
                          <a:ea typeface="+mn-ea"/>
                          <a:cs typeface="+mn-cs"/>
                        </a:rPr>
                        <a:t>  تعميم التعليم الأولي</a:t>
                      </a:r>
                    </a:p>
                  </a:txBody>
                  <a:tcPr/>
                </a:tc>
              </a:tr>
              <a:tr h="370840">
                <a:tc>
                  <a:txBody>
                    <a:bodyPr/>
                    <a:lstStyle/>
                    <a:p>
                      <a:pPr algn="r" rtl="1"/>
                      <a:r>
                        <a:rPr lang="ar-MA" dirty="0" smtClean="0"/>
                        <a:t>المادة 9</a:t>
                      </a:r>
                      <a:endParaRPr lang="fr-FR" dirty="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3 : تأهيل مؤسسات التعليم الأولي القائمة</a:t>
                      </a:r>
                    </a:p>
                  </a:txBody>
                  <a:tcPr/>
                </a:tc>
              </a:tr>
              <a:tr h="370840">
                <a:tc>
                  <a:txBody>
                    <a:bodyPr/>
                    <a:lstStyle/>
                    <a:p>
                      <a:pPr algn="r" rtl="1"/>
                      <a:r>
                        <a:rPr lang="ar-MA" dirty="0" smtClean="0"/>
                        <a:t>المادة 10</a:t>
                      </a:r>
                      <a:r>
                        <a:rPr lang="ar-MA" sz="1800" kern="1200" dirty="0" smtClean="0">
                          <a:solidFill>
                            <a:schemeClr val="tx1"/>
                          </a:solidFill>
                          <a:latin typeface="+mn-lt"/>
                          <a:ea typeface="+mn-ea"/>
                          <a:cs typeface="+mn-cs"/>
                        </a:rPr>
                        <a:t>-</a:t>
                      </a:r>
                      <a:r>
                        <a:rPr lang="ar-MA" dirty="0" smtClean="0"/>
                        <a:t> المادة 11</a:t>
                      </a:r>
                      <a:endParaRPr lang="fr-FR" dirty="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4: تطوير </a:t>
                      </a:r>
                      <a:r>
                        <a:rPr lang="ar-SA" sz="1800" b="1" kern="1200" dirty="0" err="1" smtClean="0">
                          <a:solidFill>
                            <a:schemeClr val="accent1">
                              <a:lumMod val="75000"/>
                            </a:schemeClr>
                          </a:solidFill>
                          <a:latin typeface="+mn-lt"/>
                          <a:ea typeface="+mn-ea"/>
                          <a:cs typeface="+mn-cs"/>
                        </a:rPr>
                        <a:t>التمدرس</a:t>
                      </a:r>
                      <a:r>
                        <a:rPr lang="ar-SA" sz="1800" b="1" kern="1200" dirty="0" smtClean="0">
                          <a:solidFill>
                            <a:schemeClr val="accent1">
                              <a:lumMod val="75000"/>
                            </a:schemeClr>
                          </a:solidFill>
                          <a:latin typeface="+mn-lt"/>
                          <a:ea typeface="+mn-ea"/>
                          <a:cs typeface="+mn-cs"/>
                        </a:rPr>
                        <a:t> بالأوساط القروية وشبه الحضرية والمناطق ذات الخصاص</a:t>
                      </a:r>
                    </a:p>
                  </a:txBody>
                  <a:tcPr/>
                </a:tc>
              </a:tr>
              <a:tr h="370840">
                <a:tc>
                  <a:txBody>
                    <a:bodyPr/>
                    <a:lstStyle/>
                    <a:p>
                      <a:pPr algn="r" rtl="1"/>
                      <a:r>
                        <a:rPr lang="ar-MA" dirty="0" smtClean="0"/>
                        <a:t>المادة  12 - المادة 13 - المادة 14</a:t>
                      </a:r>
                      <a:r>
                        <a:rPr lang="ar-MA" baseline="0" dirty="0" smtClean="0"/>
                        <a:t> - </a:t>
                      </a:r>
                      <a:r>
                        <a:rPr lang="ar-MA" dirty="0" smtClean="0"/>
                        <a:t>المادة 4</a:t>
                      </a:r>
                      <a:endParaRPr lang="fr-FR" dirty="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5: ضمان </a:t>
                      </a:r>
                      <a:r>
                        <a:rPr lang="ar-SA" sz="1800" b="1" kern="1200" dirty="0" err="1" smtClean="0">
                          <a:solidFill>
                            <a:schemeClr val="accent1">
                              <a:lumMod val="75000"/>
                            </a:schemeClr>
                          </a:solidFill>
                          <a:latin typeface="+mn-lt"/>
                          <a:ea typeface="+mn-ea"/>
                          <a:cs typeface="+mn-cs"/>
                        </a:rPr>
                        <a:t>تمدرس</a:t>
                      </a:r>
                      <a:r>
                        <a:rPr lang="ar-SA" sz="1800" b="1" kern="1200" dirty="0" smtClean="0">
                          <a:solidFill>
                            <a:schemeClr val="accent1">
                              <a:lumMod val="75000"/>
                            </a:schemeClr>
                          </a:solidFill>
                          <a:latin typeface="+mn-lt"/>
                          <a:ea typeface="+mn-ea"/>
                          <a:cs typeface="+mn-cs"/>
                        </a:rPr>
                        <a:t> الأطفال في وضعية إعاقة، أو في وضعيات خاصة</a:t>
                      </a:r>
                    </a:p>
                  </a:txBody>
                  <a:tcPr/>
                </a:tc>
              </a:tr>
              <a:tr h="370840">
                <a:tc>
                  <a:txBody>
                    <a:bodyPr/>
                    <a:lstStyle/>
                    <a:p>
                      <a:pPr algn="r" rtl="1"/>
                      <a:r>
                        <a:rPr lang="ar-MA" dirty="0" smtClean="0"/>
                        <a:t>المادة 28</a:t>
                      </a:r>
                      <a:endParaRPr lang="fr-FR" dirty="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6: التأهيل المندمج لمؤسسات التربية والتكوين</a:t>
                      </a:r>
                    </a:p>
                  </a:txBody>
                  <a:tcPr/>
                </a:tc>
              </a:tr>
              <a:tr h="370840">
                <a:tc>
                  <a:txBody>
                    <a:bodyPr/>
                    <a:lstStyle/>
                    <a:p>
                      <a:pPr algn="r" rtl="1"/>
                      <a:r>
                        <a:rPr lang="ar-MA" dirty="0" smtClean="0"/>
                        <a:t>المادة 29</a:t>
                      </a:r>
                      <a:endParaRPr lang="fr-FR" dirty="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7: تحسين جدوى وجاذبية المدرسة</a:t>
                      </a:r>
                    </a:p>
                  </a:txBody>
                  <a:tcPr/>
                </a:tc>
              </a:tr>
              <a:tr h="370840">
                <a:tc>
                  <a:txBody>
                    <a:bodyPr/>
                    <a:lstStyle/>
                    <a:p>
                      <a:pPr algn="r" rtl="1"/>
                      <a:r>
                        <a:rPr lang="ar-MA" dirty="0" smtClean="0"/>
                        <a:t>المادة 32- المادة 33- المادة  34 - المادة 35 - المادة 36 - المادة 37 - المادة 38 - المادة 39 - المادة 40</a:t>
                      </a:r>
                      <a:endParaRPr lang="fr-FR" dirty="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8: الارتقاء بالتعليم الخصوصي</a:t>
                      </a:r>
                    </a:p>
                  </a:txBody>
                  <a:tcPr/>
                </a:tc>
              </a:tr>
            </a:tbl>
          </a:graphicData>
        </a:graphic>
      </p:graphicFrame>
      <p:sp>
        <p:nvSpPr>
          <p:cNvPr id="3" name="Espace réservé du numéro de diapositive 2"/>
          <p:cNvSpPr>
            <a:spLocks noGrp="1"/>
          </p:cNvSpPr>
          <p:nvPr>
            <p:ph type="sldNum" sz="quarter" idx="12"/>
          </p:nvPr>
        </p:nvSpPr>
        <p:spPr/>
        <p:txBody>
          <a:bodyPr/>
          <a:lstStyle/>
          <a:p>
            <a:fld id="{D3E04377-CB08-45BC-BBE7-7847619855FB}" type="slidenum">
              <a:rPr lang="fr-FR" smtClean="0"/>
              <a:pPr/>
              <a:t>7</a:t>
            </a:fld>
            <a:endParaRPr lang="fr-FR"/>
          </a:p>
        </p:txBody>
      </p:sp>
      <p:sp>
        <p:nvSpPr>
          <p:cNvPr id="4" name="Espace réservé du texte 3"/>
          <p:cNvSpPr>
            <a:spLocks noGrp="1"/>
          </p:cNvSpPr>
          <p:nvPr>
            <p:ph type="body" sz="quarter" idx="13"/>
          </p:nvPr>
        </p:nvSpPr>
        <p:spPr/>
        <p:txBody>
          <a:bodyPr/>
          <a:lstStyle/>
          <a:p>
            <a:pPr rtl="1"/>
            <a:r>
              <a:rPr lang="ar-MA" sz="2800" dirty="0">
                <a:latin typeface="Arabic Typesetting" pitchFamily="66" charset="-78"/>
              </a:rPr>
              <a:t>المجال الأول: الإنصاف وتكافؤ </a:t>
            </a:r>
            <a:r>
              <a:rPr lang="ar-MA" sz="2800" dirty="0" smtClean="0">
                <a:latin typeface="Arabic Typesetting" pitchFamily="66" charset="-78"/>
              </a:rPr>
              <a:t>الفرص</a:t>
            </a:r>
            <a:endParaRPr lang="ar-MA" sz="2800" dirty="0">
              <a:latin typeface="Arabic Typesetting" pitchFamily="66" charset="-78"/>
            </a:endParaRPr>
          </a:p>
        </p:txBody>
      </p:sp>
    </p:spTree>
    <p:extLst>
      <p:ext uri="{BB962C8B-B14F-4D97-AF65-F5344CB8AC3E}">
        <p14:creationId xmlns:p14="http://schemas.microsoft.com/office/powerpoint/2010/main" val="2791764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nvPr>
        </p:nvGraphicFramePr>
        <p:xfrm>
          <a:off x="251520" y="714356"/>
          <a:ext cx="8568952" cy="5440045"/>
        </p:xfrm>
        <a:graphic>
          <a:graphicData uri="http://schemas.openxmlformats.org/drawingml/2006/table">
            <a:tbl>
              <a:tblPr firstRow="1" bandRow="1">
                <a:tableStyleId>{69012ECD-51FC-41F1-AA8D-1B2483CD663E}</a:tableStyleId>
              </a:tblPr>
              <a:tblGrid>
                <a:gridCol w="4456629"/>
                <a:gridCol w="4112323"/>
              </a:tblGrid>
              <a:tr h="351497">
                <a:tc>
                  <a:txBody>
                    <a:bodyPr/>
                    <a:lstStyle/>
                    <a:p>
                      <a:pPr algn="ctr" rtl="1"/>
                      <a:r>
                        <a:rPr lang="ar-MA" sz="2400" dirty="0" smtClean="0"/>
                        <a:t>المرجع: مواد الرؤية الاستراتيجية</a:t>
                      </a:r>
                      <a:endParaRPr lang="fr-FR" sz="2400" dirty="0"/>
                    </a:p>
                  </a:txBody>
                  <a:tcPr/>
                </a:tc>
                <a:tc>
                  <a:txBody>
                    <a:bodyPr/>
                    <a:lstStyle/>
                    <a:p>
                      <a:pPr algn="ctr" rtl="1"/>
                      <a:r>
                        <a:rPr lang="ar-MA" sz="2400" dirty="0" smtClean="0"/>
                        <a:t>المشاريع</a:t>
                      </a:r>
                      <a:endParaRPr lang="fr-FR" sz="2400" dirty="0"/>
                    </a:p>
                  </a:txBody>
                  <a:tcPr/>
                </a:tc>
              </a:tr>
              <a:tr h="87874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sz="1800" kern="1200" dirty="0" smtClean="0">
                          <a:solidFill>
                            <a:schemeClr val="tx1"/>
                          </a:solidFill>
                          <a:latin typeface="+mn-lt"/>
                          <a:ea typeface="+mn-ea"/>
                          <a:cs typeface="+mn-cs"/>
                        </a:rPr>
                        <a:t>المادة 9 - المادة 41 – المادة 43 – المادة 44–  المادة 47 –المادة 48 - المادة 49 – المادة 50– المادة 55 – المادة 56– المادة 58</a:t>
                      </a:r>
                      <a:endParaRPr lang="fr-FR" sz="1800" kern="1200" dirty="0" smtClean="0">
                        <a:solidFill>
                          <a:schemeClr val="tx1"/>
                        </a:solidFill>
                        <a:latin typeface="+mn-lt"/>
                        <a:ea typeface="+mn-ea"/>
                        <a:cs typeface="+mn-cs"/>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9 : الارتقاء بالتكوين الأساس والتكوين المستمر</a:t>
                      </a:r>
                    </a:p>
                  </a:txBody>
                  <a:tcPr/>
                </a:tc>
              </a:tr>
              <a:tr h="61512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sz="1800" kern="1200" dirty="0" smtClean="0">
                          <a:solidFill>
                            <a:schemeClr val="tx1"/>
                          </a:solidFill>
                          <a:latin typeface="+mn-lt"/>
                          <a:ea typeface="+mn-ea"/>
                          <a:cs typeface="+mn-cs"/>
                        </a:rPr>
                        <a:t>المادة 41 – المادة 59 – المادة 60 – المادة 61 - المادة 63 – المادة 64</a:t>
                      </a:r>
                      <a:endParaRPr lang="fr-FR" sz="1800" kern="1200" dirty="0" smtClean="0">
                        <a:solidFill>
                          <a:schemeClr val="tx1"/>
                        </a:solidFill>
                        <a:latin typeface="+mn-lt"/>
                        <a:ea typeface="+mn-ea"/>
                        <a:cs typeface="+mn-cs"/>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10: تدبير ناجع للمسار المهني </a:t>
                      </a:r>
                    </a:p>
                  </a:txBody>
                  <a:tcPr/>
                </a:tc>
              </a:tr>
              <a:tr h="615120">
                <a:tc>
                  <a:txBody>
                    <a:bodyPr/>
                    <a:lstStyle/>
                    <a:p>
                      <a:pPr algn="r" rtl="1"/>
                      <a:r>
                        <a:rPr lang="ar-MA" sz="1800" kern="1200" dirty="0" smtClean="0">
                          <a:solidFill>
                            <a:schemeClr val="tx1"/>
                          </a:solidFill>
                          <a:latin typeface="+mn-lt"/>
                          <a:ea typeface="+mn-ea"/>
                          <a:cs typeface="+mn-cs"/>
                        </a:rPr>
                        <a:t>المادة 65– المادة 66</a:t>
                      </a:r>
                      <a:endParaRPr lang="fr-FR" sz="1800" kern="1200" dirty="0">
                        <a:solidFill>
                          <a:schemeClr val="tx1"/>
                        </a:solidFill>
                        <a:latin typeface="+mn-lt"/>
                        <a:ea typeface="+mn-ea"/>
                        <a:cs typeface="+mn-cs"/>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11: إرساء هيكلة جديدة لمكونات المدرسة المغربية </a:t>
                      </a:r>
                    </a:p>
                  </a:txBody>
                  <a:tcPr/>
                </a:tc>
              </a:tr>
              <a:tr h="1142365">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sz="1800" kern="1200" dirty="0" smtClean="0">
                          <a:solidFill>
                            <a:schemeClr val="tx1"/>
                          </a:solidFill>
                          <a:latin typeface="+mn-lt"/>
                          <a:ea typeface="+mn-ea"/>
                          <a:cs typeface="+mn-cs"/>
                        </a:rPr>
                        <a:t>المادة </a:t>
                      </a:r>
                      <a:r>
                        <a:rPr lang="fr-FR" sz="1800" kern="1200" dirty="0" smtClean="0">
                          <a:solidFill>
                            <a:schemeClr val="tx1"/>
                          </a:solidFill>
                          <a:latin typeface="+mn-lt"/>
                          <a:ea typeface="+mn-ea"/>
                          <a:cs typeface="+mn-cs"/>
                        </a:rPr>
                        <a:t>67</a:t>
                      </a:r>
                      <a:r>
                        <a:rPr lang="ar-MA" sz="1800" kern="1200" dirty="0" smtClean="0">
                          <a:solidFill>
                            <a:schemeClr val="tx1"/>
                          </a:solidFill>
                          <a:latin typeface="+mn-lt"/>
                          <a:ea typeface="+mn-ea"/>
                          <a:cs typeface="+mn-cs"/>
                        </a:rPr>
                        <a:t>–</a:t>
                      </a:r>
                      <a:r>
                        <a:rPr lang="fr-FR" sz="1800" kern="1200" dirty="0" smtClean="0">
                          <a:solidFill>
                            <a:schemeClr val="tx1"/>
                          </a:solidFill>
                          <a:latin typeface="+mn-lt"/>
                          <a:ea typeface="+mn-ea"/>
                          <a:cs typeface="+mn-cs"/>
                        </a:rPr>
                        <a:t> </a:t>
                      </a:r>
                      <a:r>
                        <a:rPr lang="ar-MA" sz="1800" kern="1200" dirty="0" smtClean="0">
                          <a:solidFill>
                            <a:schemeClr val="tx1"/>
                          </a:solidFill>
                          <a:latin typeface="+mn-lt"/>
                          <a:ea typeface="+mn-ea"/>
                          <a:cs typeface="+mn-cs"/>
                        </a:rPr>
                        <a:t> المادة 68 - المادة </a:t>
                      </a:r>
                      <a:r>
                        <a:rPr lang="fr-FR" sz="1800" kern="1200" dirty="0" smtClean="0">
                          <a:solidFill>
                            <a:schemeClr val="tx1"/>
                          </a:solidFill>
                          <a:latin typeface="+mn-lt"/>
                          <a:ea typeface="+mn-ea"/>
                          <a:cs typeface="+mn-cs"/>
                        </a:rPr>
                        <a:t>69</a:t>
                      </a:r>
                      <a:r>
                        <a:rPr lang="ar-MA" sz="1800" kern="1200" dirty="0" smtClean="0">
                          <a:solidFill>
                            <a:schemeClr val="tx1"/>
                          </a:solidFill>
                          <a:latin typeface="+mn-lt"/>
                          <a:ea typeface="+mn-ea"/>
                          <a:cs typeface="+mn-cs"/>
                        </a:rPr>
                        <a:t>– المادة </a:t>
                      </a:r>
                      <a:r>
                        <a:rPr lang="fr-FR" sz="1800" kern="1200" dirty="0" smtClean="0">
                          <a:solidFill>
                            <a:schemeClr val="tx1"/>
                          </a:solidFill>
                          <a:latin typeface="+mn-lt"/>
                          <a:ea typeface="+mn-ea"/>
                          <a:cs typeface="+mn-cs"/>
                        </a:rPr>
                        <a:t>70</a:t>
                      </a:r>
                      <a:r>
                        <a:rPr lang="ar-MA" sz="1800" kern="1200" dirty="0" smtClean="0">
                          <a:solidFill>
                            <a:schemeClr val="tx1"/>
                          </a:solidFill>
                          <a:latin typeface="+mn-lt"/>
                          <a:ea typeface="+mn-ea"/>
                          <a:cs typeface="+mn-cs"/>
                        </a:rPr>
                        <a:t>–المادة </a:t>
                      </a:r>
                      <a:r>
                        <a:rPr lang="fr-FR" sz="1800" kern="1200" dirty="0" smtClean="0">
                          <a:solidFill>
                            <a:schemeClr val="tx1"/>
                          </a:solidFill>
                          <a:latin typeface="+mn-lt"/>
                          <a:ea typeface="+mn-ea"/>
                          <a:cs typeface="+mn-cs"/>
                        </a:rPr>
                        <a:t>71</a:t>
                      </a:r>
                      <a:r>
                        <a:rPr lang="ar-MA" sz="1800" kern="1200" dirty="0" smtClean="0">
                          <a:solidFill>
                            <a:schemeClr val="tx1"/>
                          </a:solidFill>
                          <a:latin typeface="+mn-lt"/>
                          <a:ea typeface="+mn-ea"/>
                          <a:cs typeface="+mn-cs"/>
                        </a:rPr>
                        <a:t>– –المادة  </a:t>
                      </a:r>
                      <a:r>
                        <a:rPr lang="fr-FR" sz="1800" kern="1200" dirty="0" smtClean="0">
                          <a:solidFill>
                            <a:schemeClr val="tx1"/>
                          </a:solidFill>
                          <a:latin typeface="+mn-lt"/>
                          <a:ea typeface="+mn-ea"/>
                          <a:cs typeface="+mn-cs"/>
                        </a:rPr>
                        <a:t>72</a:t>
                      </a:r>
                      <a:r>
                        <a:rPr lang="ar-MA" sz="1800" kern="1200" dirty="0" smtClean="0">
                          <a:solidFill>
                            <a:schemeClr val="tx1"/>
                          </a:solidFill>
                          <a:latin typeface="+mn-lt"/>
                          <a:ea typeface="+mn-ea"/>
                          <a:cs typeface="+mn-cs"/>
                        </a:rPr>
                        <a:t>–المادة</a:t>
                      </a:r>
                      <a:r>
                        <a:rPr lang="fr-FR" sz="1800" kern="1200" dirty="0" smtClean="0">
                          <a:solidFill>
                            <a:schemeClr val="tx1"/>
                          </a:solidFill>
                          <a:latin typeface="+mn-lt"/>
                          <a:ea typeface="+mn-ea"/>
                          <a:cs typeface="+mn-cs"/>
                        </a:rPr>
                        <a:t> 73 </a:t>
                      </a:r>
                      <a:r>
                        <a:rPr lang="ar-MA" sz="1800" kern="1200" dirty="0" smtClean="0">
                          <a:solidFill>
                            <a:schemeClr val="tx1"/>
                          </a:solidFill>
                          <a:latin typeface="+mn-lt"/>
                          <a:ea typeface="+mn-ea"/>
                          <a:cs typeface="+mn-cs"/>
                        </a:rPr>
                        <a:t> – المادة </a:t>
                      </a:r>
                      <a:r>
                        <a:rPr lang="fr-FR" sz="1800" kern="1200" dirty="0" smtClean="0">
                          <a:solidFill>
                            <a:schemeClr val="tx1"/>
                          </a:solidFill>
                          <a:latin typeface="+mn-lt"/>
                          <a:ea typeface="+mn-ea"/>
                          <a:cs typeface="+mn-cs"/>
                        </a:rPr>
                        <a:t>74</a:t>
                      </a:r>
                      <a:r>
                        <a:rPr lang="ar-MA" sz="1800" kern="1200" dirty="0" smtClean="0">
                          <a:solidFill>
                            <a:schemeClr val="tx1"/>
                          </a:solidFill>
                          <a:latin typeface="+mn-lt"/>
                          <a:ea typeface="+mn-ea"/>
                          <a:cs typeface="+mn-cs"/>
                        </a:rPr>
                        <a:t>– المادة </a:t>
                      </a:r>
                      <a:r>
                        <a:rPr lang="fr-FR" sz="1800" kern="1200" dirty="0" smtClean="0">
                          <a:solidFill>
                            <a:schemeClr val="tx1"/>
                          </a:solidFill>
                          <a:latin typeface="+mn-lt"/>
                          <a:ea typeface="+mn-ea"/>
                          <a:cs typeface="+mn-cs"/>
                        </a:rPr>
                        <a:t>75</a:t>
                      </a:r>
                      <a:r>
                        <a:rPr lang="ar-MA" sz="1800" kern="1200" dirty="0" smtClean="0">
                          <a:solidFill>
                            <a:schemeClr val="tx1"/>
                          </a:solidFill>
                          <a:latin typeface="+mn-lt"/>
                          <a:ea typeface="+mn-ea"/>
                          <a:cs typeface="+mn-cs"/>
                        </a:rPr>
                        <a:t> – المادة 76 – المادة 77 - المادة </a:t>
                      </a:r>
                      <a:r>
                        <a:rPr lang="fr-FR" sz="1800" kern="1200" dirty="0" smtClean="0">
                          <a:solidFill>
                            <a:schemeClr val="tx1"/>
                          </a:solidFill>
                          <a:latin typeface="+mn-lt"/>
                          <a:ea typeface="+mn-ea"/>
                          <a:cs typeface="+mn-cs"/>
                        </a:rPr>
                        <a:t>78</a:t>
                      </a:r>
                      <a:r>
                        <a:rPr lang="ar-MA" sz="1800" kern="1200" dirty="0" smtClean="0">
                          <a:solidFill>
                            <a:schemeClr val="tx1"/>
                          </a:solidFill>
                          <a:latin typeface="+mn-lt"/>
                          <a:ea typeface="+mn-ea"/>
                          <a:cs typeface="+mn-cs"/>
                        </a:rPr>
                        <a:t>– المادة 79 -  المادة </a:t>
                      </a:r>
                      <a:r>
                        <a:rPr lang="fr-FR" sz="1800" kern="1200" dirty="0" smtClean="0">
                          <a:solidFill>
                            <a:schemeClr val="tx1"/>
                          </a:solidFill>
                          <a:latin typeface="+mn-lt"/>
                          <a:ea typeface="+mn-ea"/>
                          <a:cs typeface="+mn-cs"/>
                        </a:rPr>
                        <a:t>128</a:t>
                      </a: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12: تجديد النموذج البيداغوجي القائم</a:t>
                      </a:r>
                    </a:p>
                  </a:txBody>
                  <a:tcPr anchor="ctr"/>
                </a:tc>
              </a:tr>
              <a:tr h="61512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sz="1800" kern="1200" dirty="0" smtClean="0">
                          <a:solidFill>
                            <a:schemeClr val="tx1"/>
                          </a:solidFill>
                          <a:latin typeface="+mn-lt"/>
                          <a:ea typeface="+mn-ea"/>
                          <a:cs typeface="+mn-cs"/>
                        </a:rPr>
                        <a:t>المادة 66 –المادة 79–المادة  80–المادة</a:t>
                      </a:r>
                      <a:r>
                        <a:rPr lang="fr-FR" sz="1800" kern="1200" dirty="0" smtClean="0">
                          <a:solidFill>
                            <a:schemeClr val="tx1"/>
                          </a:solidFill>
                          <a:latin typeface="+mn-lt"/>
                          <a:ea typeface="+mn-ea"/>
                          <a:cs typeface="+mn-cs"/>
                        </a:rPr>
                        <a:t> </a:t>
                      </a:r>
                      <a:r>
                        <a:rPr lang="ar-MA" sz="1800" kern="1200" dirty="0" smtClean="0">
                          <a:solidFill>
                            <a:schemeClr val="tx1"/>
                          </a:solidFill>
                          <a:latin typeface="+mn-lt"/>
                          <a:ea typeface="+mn-ea"/>
                          <a:cs typeface="+mn-cs"/>
                        </a:rPr>
                        <a:t>81– المادة 82– المادة 83</a:t>
                      </a:r>
                      <a:endParaRPr lang="fr-FR" sz="1800" kern="1200" dirty="0" smtClean="0">
                        <a:solidFill>
                          <a:schemeClr val="tx1"/>
                        </a:solidFill>
                        <a:latin typeface="+mn-lt"/>
                        <a:ea typeface="+mn-ea"/>
                        <a:cs typeface="+mn-cs"/>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13: إصلاح شامل لمنظومة التقييم والامتحانات والتوجيه التربوي والمهني</a:t>
                      </a:r>
                    </a:p>
                  </a:txBody>
                  <a:tcPr/>
                </a:tc>
              </a:tr>
              <a:tr h="351497">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sz="1800" kern="1200" dirty="0" smtClean="0">
                          <a:solidFill>
                            <a:schemeClr val="tx1"/>
                          </a:solidFill>
                          <a:latin typeface="+mn-lt"/>
                          <a:ea typeface="+mn-ea"/>
                          <a:cs typeface="+mn-cs"/>
                        </a:rPr>
                        <a:t>المادة 84– المادة 85––المادة  87–المادة</a:t>
                      </a:r>
                      <a:r>
                        <a:rPr lang="fr-FR" sz="1800" kern="1200" dirty="0" smtClean="0">
                          <a:solidFill>
                            <a:schemeClr val="tx1"/>
                          </a:solidFill>
                          <a:latin typeface="+mn-lt"/>
                          <a:ea typeface="+mn-ea"/>
                          <a:cs typeface="+mn-cs"/>
                        </a:rPr>
                        <a:t> </a:t>
                      </a:r>
                      <a:r>
                        <a:rPr lang="ar-MA" sz="1800" kern="1200" dirty="0" smtClean="0">
                          <a:solidFill>
                            <a:schemeClr val="tx1"/>
                          </a:solidFill>
                          <a:latin typeface="+mn-lt"/>
                          <a:ea typeface="+mn-ea"/>
                          <a:cs typeface="+mn-cs"/>
                        </a:rPr>
                        <a:t>128</a:t>
                      </a:r>
                      <a:endParaRPr lang="fr-FR" sz="1800" kern="1200" dirty="0">
                        <a:solidFill>
                          <a:schemeClr val="tx1"/>
                        </a:solidFill>
                        <a:latin typeface="+mn-lt"/>
                        <a:ea typeface="+mn-ea"/>
                        <a:cs typeface="+mn-cs"/>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14: التمكن من اللغات</a:t>
                      </a:r>
                    </a:p>
                  </a:txBody>
                  <a:tcPr/>
                </a:tc>
              </a:tr>
              <a:tr h="61512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sz="1800" kern="1200" dirty="0" smtClean="0">
                          <a:solidFill>
                            <a:schemeClr val="tx1"/>
                          </a:solidFill>
                          <a:latin typeface="+mn-lt"/>
                          <a:ea typeface="+mn-ea"/>
                          <a:cs typeface="+mn-cs"/>
                        </a:rPr>
                        <a:t>المادة</a:t>
                      </a:r>
                      <a:r>
                        <a:rPr lang="fr-FR" sz="1800" kern="1200" dirty="0" smtClean="0">
                          <a:solidFill>
                            <a:schemeClr val="tx1"/>
                          </a:solidFill>
                          <a:latin typeface="+mn-lt"/>
                          <a:ea typeface="+mn-ea"/>
                          <a:cs typeface="+mn-cs"/>
                        </a:rPr>
                        <a:t> </a:t>
                      </a:r>
                      <a:r>
                        <a:rPr lang="ar-MA" sz="1800" kern="1200" dirty="0" smtClean="0">
                          <a:solidFill>
                            <a:schemeClr val="tx1"/>
                          </a:solidFill>
                          <a:latin typeface="+mn-lt"/>
                          <a:ea typeface="+mn-ea"/>
                          <a:cs typeface="+mn-cs"/>
                        </a:rPr>
                        <a:t>51– المادة 72 - المادة 88– المادة 107</a:t>
                      </a:r>
                      <a:endParaRPr lang="fr-FR" sz="1800" kern="1200" dirty="0" smtClean="0">
                        <a:solidFill>
                          <a:schemeClr val="tx1"/>
                        </a:solidFill>
                        <a:latin typeface="+mn-lt"/>
                        <a:ea typeface="+mn-ea"/>
                        <a:cs typeface="+mn-cs"/>
                      </a:endParaRPr>
                    </a:p>
                    <a:p>
                      <a:pPr algn="r" rtl="1"/>
                      <a:r>
                        <a:rPr lang="ar-MA" sz="1800" kern="1200" dirty="0" smtClean="0">
                          <a:solidFill>
                            <a:schemeClr val="tx1"/>
                          </a:solidFill>
                          <a:latin typeface="+mn-lt"/>
                          <a:ea typeface="+mn-ea"/>
                          <a:cs typeface="+mn-cs"/>
                        </a:rPr>
                        <a:t>- المادة 110</a:t>
                      </a:r>
                      <a:endParaRPr lang="fr-FR" sz="1800" kern="1200" dirty="0">
                        <a:solidFill>
                          <a:schemeClr val="tx1"/>
                        </a:solidFill>
                        <a:latin typeface="+mn-lt"/>
                        <a:ea typeface="+mn-ea"/>
                        <a:cs typeface="+mn-cs"/>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15: النهوض بالبحث التربوي</a:t>
                      </a:r>
                    </a:p>
                  </a:txBody>
                  <a:tcPr/>
                </a:tc>
              </a:tr>
            </a:tbl>
          </a:graphicData>
        </a:graphic>
      </p:graphicFrame>
      <p:sp>
        <p:nvSpPr>
          <p:cNvPr id="3" name="Espace réservé du numéro de diapositive 2"/>
          <p:cNvSpPr>
            <a:spLocks noGrp="1"/>
          </p:cNvSpPr>
          <p:nvPr>
            <p:ph type="sldNum" sz="quarter" idx="12"/>
          </p:nvPr>
        </p:nvSpPr>
        <p:spPr/>
        <p:txBody>
          <a:bodyPr/>
          <a:lstStyle/>
          <a:p>
            <a:fld id="{D3E04377-CB08-45BC-BBE7-7847619855FB}" type="slidenum">
              <a:rPr lang="fr-FR" smtClean="0"/>
              <a:pPr/>
              <a:t>8</a:t>
            </a:fld>
            <a:endParaRPr lang="fr-FR"/>
          </a:p>
        </p:txBody>
      </p:sp>
      <p:sp>
        <p:nvSpPr>
          <p:cNvPr id="4" name="Espace réservé du texte 3"/>
          <p:cNvSpPr>
            <a:spLocks noGrp="1"/>
          </p:cNvSpPr>
          <p:nvPr>
            <p:ph type="body" sz="quarter" idx="13"/>
          </p:nvPr>
        </p:nvSpPr>
        <p:spPr/>
        <p:txBody>
          <a:bodyPr/>
          <a:lstStyle/>
          <a:p>
            <a:pPr rtl="1"/>
            <a:r>
              <a:rPr lang="ar-MA" sz="2800" dirty="0">
                <a:latin typeface="Arabic Typesetting" pitchFamily="66" charset="-78"/>
              </a:rPr>
              <a:t>المجال </a:t>
            </a:r>
            <a:r>
              <a:rPr lang="ar-MA" sz="2800" dirty="0" smtClean="0">
                <a:latin typeface="Arabic Typesetting" pitchFamily="66" charset="-78"/>
              </a:rPr>
              <a:t>الثاني: الجودة للجميع</a:t>
            </a:r>
            <a:endParaRPr lang="ar-MA" sz="2800" dirty="0">
              <a:latin typeface="Arabic Typesetting" pitchFamily="66" charset="-78"/>
            </a:endParaRPr>
          </a:p>
        </p:txBody>
      </p:sp>
    </p:spTree>
    <p:extLst>
      <p:ext uri="{BB962C8B-B14F-4D97-AF65-F5344CB8AC3E}">
        <p14:creationId xmlns:p14="http://schemas.microsoft.com/office/powerpoint/2010/main" val="1780000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nvPr>
        </p:nvGraphicFramePr>
        <p:xfrm>
          <a:off x="467544" y="1124744"/>
          <a:ext cx="8229600" cy="4399280"/>
        </p:xfrm>
        <a:graphic>
          <a:graphicData uri="http://schemas.openxmlformats.org/drawingml/2006/table">
            <a:tbl>
              <a:tblPr firstRow="1" bandRow="1">
                <a:tableStyleId>{69012ECD-51FC-41F1-AA8D-1B2483CD663E}</a:tableStyleId>
              </a:tblPr>
              <a:tblGrid>
                <a:gridCol w="4114800"/>
                <a:gridCol w="4114800"/>
              </a:tblGrid>
              <a:tr h="370840">
                <a:tc>
                  <a:txBody>
                    <a:bodyPr/>
                    <a:lstStyle/>
                    <a:p>
                      <a:pPr algn="ctr" rtl="1"/>
                      <a:r>
                        <a:rPr lang="ar-MA" sz="2400" dirty="0" smtClean="0"/>
                        <a:t>المرجع: مواد الرؤية الاستراتيجية</a:t>
                      </a:r>
                      <a:endParaRPr lang="fr-FR" sz="2400" dirty="0"/>
                    </a:p>
                  </a:txBody>
                  <a:tcPr anchor="ctr"/>
                </a:tc>
                <a:tc>
                  <a:txBody>
                    <a:bodyPr/>
                    <a:lstStyle/>
                    <a:p>
                      <a:pPr algn="ctr" rtl="1"/>
                      <a:r>
                        <a:rPr lang="ar-MA" sz="2400" dirty="0" smtClean="0"/>
                        <a:t>المشاريع</a:t>
                      </a:r>
                      <a:endParaRPr lang="fr-FR" sz="2400" dirty="0"/>
                    </a:p>
                  </a:txBody>
                  <a:tcPr anchor="ct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dirty="0" smtClean="0"/>
                        <a:t>المادة 15 – المادة 66 – المادة</a:t>
                      </a:r>
                      <a:r>
                        <a:rPr lang="ar-MA" baseline="0" dirty="0" smtClean="0"/>
                        <a:t> </a:t>
                      </a:r>
                      <a:r>
                        <a:rPr lang="ar-MA" dirty="0" smtClean="0"/>
                        <a:t>96– المادة 102</a:t>
                      </a:r>
                      <a:endParaRPr lang="fr-FR" dirty="0" smtClean="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16: تعزيز </a:t>
                      </a:r>
                      <a:r>
                        <a:rPr lang="ar-SA" sz="1800" b="1" kern="1200" dirty="0" err="1" smtClean="0">
                          <a:solidFill>
                            <a:schemeClr val="accent1">
                              <a:lumMod val="75000"/>
                            </a:schemeClr>
                          </a:solidFill>
                          <a:latin typeface="+mn-lt"/>
                          <a:ea typeface="+mn-ea"/>
                          <a:cs typeface="+mn-cs"/>
                        </a:rPr>
                        <a:t>الإندماج</a:t>
                      </a:r>
                      <a:r>
                        <a:rPr lang="ar-SA" sz="1800" b="1" kern="1200" dirty="0" smtClean="0">
                          <a:solidFill>
                            <a:schemeClr val="accent1">
                              <a:lumMod val="75000"/>
                            </a:schemeClr>
                          </a:solidFill>
                          <a:latin typeface="+mn-lt"/>
                          <a:ea typeface="+mn-ea"/>
                          <a:cs typeface="+mn-cs"/>
                        </a:rPr>
                        <a:t> في سوق الشغل </a:t>
                      </a:r>
                      <a:endParaRPr lang="ar-SA" sz="1800" b="1" kern="1200" dirty="0">
                        <a:solidFill>
                          <a:schemeClr val="accent1">
                            <a:lumMod val="75000"/>
                          </a:schemeClr>
                        </a:solidFill>
                        <a:latin typeface="+mn-lt"/>
                        <a:ea typeface="+mn-ea"/>
                        <a:cs typeface="+mn-cs"/>
                      </a:endParaRPr>
                    </a:p>
                  </a:txBody>
                  <a:tcPr anchor="ctr"/>
                </a:tc>
              </a:tr>
              <a:tr h="590388">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dirty="0" smtClean="0"/>
                        <a:t>المادة 99– المادة 100</a:t>
                      </a:r>
                      <a:endParaRPr lang="fr-FR" dirty="0" smtClean="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17 : الإدماج الفعلي للثقافة في المدرسة المغربية</a:t>
                      </a:r>
                    </a:p>
                  </a:txBody>
                  <a:tcPr anchor="ctr"/>
                </a:tc>
              </a:tr>
              <a:tr h="370840">
                <a:tc>
                  <a:txBody>
                    <a:bodyPr/>
                    <a:lstStyle/>
                    <a:p>
                      <a:pPr algn="r" rtl="1"/>
                      <a:r>
                        <a:rPr lang="ar-MA" dirty="0" smtClean="0"/>
                        <a:t>المادة 66– المادة 101</a:t>
                      </a:r>
                      <a:endParaRPr lang="fr-FR" dirty="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18 : تعزيز قيم المواطنة والديمقراطية والمساواة بين الجنسين في المنظومة التربوية</a:t>
                      </a:r>
                    </a:p>
                  </a:txBody>
                  <a:tcPr anchor="ct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sz="1800" kern="1200" dirty="0" smtClean="0">
                          <a:solidFill>
                            <a:schemeClr val="tx1"/>
                          </a:solidFill>
                          <a:latin typeface="+mn-lt"/>
                          <a:ea typeface="+mn-ea"/>
                          <a:cs typeface="+mn-cs"/>
                        </a:rPr>
                        <a:t>المادة 102</a:t>
                      </a:r>
                      <a:endParaRPr lang="fr-FR" sz="1800" kern="1200" dirty="0" smtClean="0">
                        <a:solidFill>
                          <a:schemeClr val="tx1"/>
                        </a:solidFill>
                        <a:latin typeface="+mn-lt"/>
                        <a:ea typeface="+mn-ea"/>
                        <a:cs typeface="+mn-cs"/>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19 : إرساء استراتيجية التعلم مدى الحياة</a:t>
                      </a:r>
                    </a:p>
                  </a:txBody>
                  <a:tcPr anchor="ct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sz="1800" kern="1200" dirty="0" smtClean="0">
                          <a:solidFill>
                            <a:schemeClr val="tx1"/>
                          </a:solidFill>
                          <a:latin typeface="+mn-lt"/>
                          <a:ea typeface="+mn-ea"/>
                          <a:cs typeface="+mn-cs"/>
                        </a:rPr>
                        <a:t>المادة 6 – المادة 7 - المادة 21– المادة</a:t>
                      </a:r>
                      <a:r>
                        <a:rPr lang="fr-FR" sz="1800" kern="1200" dirty="0" smtClean="0">
                          <a:solidFill>
                            <a:schemeClr val="tx1"/>
                          </a:solidFill>
                          <a:latin typeface="+mn-lt"/>
                          <a:ea typeface="+mn-ea"/>
                          <a:cs typeface="+mn-cs"/>
                        </a:rPr>
                        <a:t> </a:t>
                      </a:r>
                      <a:r>
                        <a:rPr lang="ar-MA" sz="1800" kern="1200" dirty="0" smtClean="0">
                          <a:solidFill>
                            <a:schemeClr val="tx1"/>
                          </a:solidFill>
                          <a:latin typeface="+mn-lt"/>
                          <a:ea typeface="+mn-ea"/>
                          <a:cs typeface="+mn-cs"/>
                        </a:rPr>
                        <a:t>22– المادة  23 - المادة 24– المادة 25 - المادة 26– المادة 29</a:t>
                      </a:r>
                      <a:endParaRPr lang="fr-FR" sz="1800" kern="1200" dirty="0" smtClean="0">
                        <a:solidFill>
                          <a:schemeClr val="tx1"/>
                        </a:solidFill>
                        <a:latin typeface="+mn-lt"/>
                        <a:ea typeface="+mn-ea"/>
                        <a:cs typeface="+mn-cs"/>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20 :   الرفع من نجاعة التربية غير النظامية</a:t>
                      </a:r>
                    </a:p>
                  </a:txBody>
                  <a:tcPr anchor="ct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sz="1800" kern="1200" dirty="0" smtClean="0">
                          <a:solidFill>
                            <a:schemeClr val="tx1"/>
                          </a:solidFill>
                          <a:latin typeface="+mn-lt"/>
                          <a:ea typeface="+mn-ea"/>
                          <a:cs typeface="+mn-cs"/>
                        </a:rPr>
                        <a:t>المادة 105</a:t>
                      </a:r>
                      <a:endParaRPr lang="fr-FR" dirty="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21 : إدماج </a:t>
                      </a:r>
                      <a:r>
                        <a:rPr lang="ar-SA" sz="1800" b="1" kern="1200" dirty="0" err="1" smtClean="0">
                          <a:solidFill>
                            <a:schemeClr val="accent1">
                              <a:lumMod val="75000"/>
                            </a:schemeClr>
                          </a:solidFill>
                          <a:latin typeface="+mn-lt"/>
                          <a:ea typeface="+mn-ea"/>
                          <a:cs typeface="+mn-cs"/>
                        </a:rPr>
                        <a:t>تكنولوجبا</a:t>
                      </a:r>
                      <a:r>
                        <a:rPr lang="ar-SA" sz="1800" b="1" kern="1200" dirty="0" smtClean="0">
                          <a:solidFill>
                            <a:schemeClr val="accent1">
                              <a:lumMod val="75000"/>
                            </a:schemeClr>
                          </a:solidFill>
                          <a:latin typeface="+mn-lt"/>
                          <a:ea typeface="+mn-ea"/>
                          <a:cs typeface="+mn-cs"/>
                        </a:rPr>
                        <a:t> الإعلام والاتصال في المدرسة </a:t>
                      </a:r>
                    </a:p>
                  </a:txBody>
                  <a:tcPr anchor="ctr"/>
                </a:tc>
              </a:tr>
              <a:tr h="370840">
                <a:tc>
                  <a:txBody>
                    <a:bodyPr/>
                    <a:lstStyle/>
                    <a:p>
                      <a:pPr algn="r" rtl="1"/>
                      <a:r>
                        <a:rPr lang="ar-MA" sz="1800" kern="1200" dirty="0" smtClean="0">
                          <a:solidFill>
                            <a:schemeClr val="tx1"/>
                          </a:solidFill>
                          <a:latin typeface="+mn-lt"/>
                          <a:ea typeface="+mn-ea"/>
                          <a:cs typeface="+mn-cs"/>
                        </a:rPr>
                        <a:t>المادة</a:t>
                      </a:r>
                      <a:r>
                        <a:rPr lang="fr-FR" sz="1800" kern="1200" dirty="0" smtClean="0">
                          <a:solidFill>
                            <a:schemeClr val="tx1"/>
                          </a:solidFill>
                          <a:latin typeface="+mn-lt"/>
                          <a:ea typeface="+mn-ea"/>
                          <a:cs typeface="+mn-cs"/>
                        </a:rPr>
                        <a:t> </a:t>
                      </a:r>
                      <a:r>
                        <a:rPr lang="ar-MA" sz="1800" kern="1200" dirty="0" smtClean="0">
                          <a:solidFill>
                            <a:schemeClr val="tx1"/>
                          </a:solidFill>
                          <a:latin typeface="+mn-lt"/>
                          <a:ea typeface="+mn-ea"/>
                          <a:cs typeface="+mn-cs"/>
                        </a:rPr>
                        <a:t>108– المادة 109</a:t>
                      </a:r>
                      <a:endParaRPr lang="fr-FR" dirty="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b="1" kern="1200" dirty="0" smtClean="0">
                          <a:solidFill>
                            <a:schemeClr val="accent1">
                              <a:lumMod val="75000"/>
                            </a:schemeClr>
                          </a:solidFill>
                          <a:latin typeface="+mn-lt"/>
                          <a:ea typeface="+mn-ea"/>
                          <a:cs typeface="+mn-cs"/>
                        </a:rPr>
                        <a:t>المشروع 22: حفز النبوغ والتفوق بالمدرسة المغربية</a:t>
                      </a:r>
                    </a:p>
                  </a:txBody>
                  <a:tcPr anchor="ctr"/>
                </a:tc>
              </a:tr>
            </a:tbl>
          </a:graphicData>
        </a:graphic>
      </p:graphicFrame>
      <p:sp>
        <p:nvSpPr>
          <p:cNvPr id="3" name="Espace réservé du numéro de diapositive 2"/>
          <p:cNvSpPr>
            <a:spLocks noGrp="1"/>
          </p:cNvSpPr>
          <p:nvPr>
            <p:ph type="sldNum" sz="quarter" idx="12"/>
          </p:nvPr>
        </p:nvSpPr>
        <p:spPr/>
        <p:txBody>
          <a:bodyPr/>
          <a:lstStyle/>
          <a:p>
            <a:fld id="{D3E04377-CB08-45BC-BBE7-7847619855FB}" type="slidenum">
              <a:rPr lang="fr-FR" smtClean="0"/>
              <a:pPr/>
              <a:t>9</a:t>
            </a:fld>
            <a:endParaRPr lang="fr-FR"/>
          </a:p>
        </p:txBody>
      </p:sp>
      <p:sp>
        <p:nvSpPr>
          <p:cNvPr id="4" name="Espace réservé du texte 3"/>
          <p:cNvSpPr>
            <a:spLocks noGrp="1"/>
          </p:cNvSpPr>
          <p:nvPr>
            <p:ph type="body" sz="quarter" idx="13"/>
          </p:nvPr>
        </p:nvSpPr>
        <p:spPr/>
        <p:txBody>
          <a:bodyPr/>
          <a:lstStyle/>
          <a:p>
            <a:pPr rtl="1"/>
            <a:r>
              <a:rPr lang="ar-MA" sz="2800" dirty="0">
                <a:latin typeface="Arabic Typesetting" pitchFamily="66" charset="-78"/>
              </a:rPr>
              <a:t>المجال الثالث: الارتقاء بالفرد والمجتمع</a:t>
            </a:r>
          </a:p>
        </p:txBody>
      </p:sp>
    </p:spTree>
    <p:extLst>
      <p:ext uri="{BB962C8B-B14F-4D97-AF65-F5344CB8AC3E}">
        <p14:creationId xmlns:p14="http://schemas.microsoft.com/office/powerpoint/2010/main" val="172646103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INECOLOR" val="9"/>
</p:tagLst>
</file>

<file path=ppt/tags/tag10.xml><?xml version="1.0" encoding="utf-8"?>
<p:tagLst xmlns:a="http://schemas.openxmlformats.org/drawingml/2006/main" xmlns:r="http://schemas.openxmlformats.org/officeDocument/2006/relationships" xmlns:p="http://schemas.openxmlformats.org/presentationml/2006/main">
  <p:tag name="LINECOLOR" val="9"/>
</p:tagLst>
</file>

<file path=ppt/tags/tag2.xml><?xml version="1.0" encoding="utf-8"?>
<p:tagLst xmlns:a="http://schemas.openxmlformats.org/drawingml/2006/main" xmlns:r="http://schemas.openxmlformats.org/officeDocument/2006/relationships" xmlns:p="http://schemas.openxmlformats.org/presentationml/2006/main">
  <p:tag name="LINECOLOR" val="7"/>
</p:tagLst>
</file>

<file path=ppt/tags/tag3.xml><?xml version="1.0" encoding="utf-8"?>
<p:tagLst xmlns:a="http://schemas.openxmlformats.org/drawingml/2006/main" xmlns:r="http://schemas.openxmlformats.org/officeDocument/2006/relationships" xmlns:p="http://schemas.openxmlformats.org/presentationml/2006/main">
  <p:tag name="LINECOLOR" val="7"/>
</p:tagLst>
</file>

<file path=ppt/tags/tag4.xml><?xml version="1.0" encoding="utf-8"?>
<p:tagLst xmlns:a="http://schemas.openxmlformats.org/drawingml/2006/main" xmlns:r="http://schemas.openxmlformats.org/officeDocument/2006/relationships" xmlns:p="http://schemas.openxmlformats.org/presentationml/2006/main">
  <p:tag name="LINECOLOR" val="7"/>
</p:tagLst>
</file>

<file path=ppt/tags/tag5.xml><?xml version="1.0" encoding="utf-8"?>
<p:tagLst xmlns:a="http://schemas.openxmlformats.org/drawingml/2006/main" xmlns:r="http://schemas.openxmlformats.org/officeDocument/2006/relationships" xmlns:p="http://schemas.openxmlformats.org/presentationml/2006/main">
  <p:tag name="LINECOLOR" val="7"/>
</p:tagLst>
</file>

<file path=ppt/tags/tag6.xml><?xml version="1.0" encoding="utf-8"?>
<p:tagLst xmlns:a="http://schemas.openxmlformats.org/drawingml/2006/main" xmlns:r="http://schemas.openxmlformats.org/officeDocument/2006/relationships" xmlns:p="http://schemas.openxmlformats.org/presentationml/2006/main">
  <p:tag name="LINECOLOR" val="7"/>
</p:tagLst>
</file>

<file path=ppt/tags/tag7.xml><?xml version="1.0" encoding="utf-8"?>
<p:tagLst xmlns:a="http://schemas.openxmlformats.org/drawingml/2006/main" xmlns:r="http://schemas.openxmlformats.org/officeDocument/2006/relationships" xmlns:p="http://schemas.openxmlformats.org/presentationml/2006/main">
  <p:tag name="LINECOLOR" val="9"/>
</p:tagLst>
</file>

<file path=ppt/tags/tag8.xml><?xml version="1.0" encoding="utf-8"?>
<p:tagLst xmlns:a="http://schemas.openxmlformats.org/drawingml/2006/main" xmlns:r="http://schemas.openxmlformats.org/officeDocument/2006/relationships" xmlns:p="http://schemas.openxmlformats.org/presentationml/2006/main">
  <p:tag name="LINECOLOR" val="9"/>
</p:tagLst>
</file>

<file path=ppt/tags/tag9.xml><?xml version="1.0" encoding="utf-8"?>
<p:tagLst xmlns:a="http://schemas.openxmlformats.org/drawingml/2006/main" xmlns:r="http://schemas.openxmlformats.org/officeDocument/2006/relationships" xmlns:p="http://schemas.openxmlformats.org/presentationml/2006/main">
  <p:tag name="LINECOLOR" val="9"/>
</p:tagLst>
</file>

<file path=ppt/theme/theme1.xml><?xml version="1.0" encoding="utf-8"?>
<a:theme xmlns:a="http://schemas.openxmlformats.org/drawingml/2006/main" name="ppt Ar-Tamaz F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1CE95C9BAB5C4EBFEA2546625449CE" ma:contentTypeVersion="1" ma:contentTypeDescription="Crée un document." ma:contentTypeScope="" ma:versionID="c2a4e1c35e8f2096eb5f0a7b916b2e3f">
  <xsd:schema xmlns:xsd="http://www.w3.org/2001/XMLSchema" xmlns:xs="http://www.w3.org/2001/XMLSchema" xmlns:p="http://schemas.microsoft.com/office/2006/metadata/properties" xmlns:ns1="http://schemas.microsoft.com/sharepoint/v3" targetNamespace="http://schemas.microsoft.com/office/2006/metadata/properties" ma:root="true" ma:fieldsID="132a28c79c43b64d99b1aea8d4faede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hidden="true" ma:internalName="PublishingStartDate">
      <xsd:simpleType>
        <xsd:restriction base="dms:Unknown"/>
      </xsd:simpleType>
    </xsd:element>
    <xsd:element name="PublishingExpirationDate" ma:index="9" nillable="true" ma:displayName="Date de fin de planification" ma:description="La colonne de site Date de fin de planification est créée par la fonctionnalité de publication. Elle permet de spécifier les date et heure auxquelles cette page n'apparaîtra plus aux visiteurs du site."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52520D6-2448-46CA-9A8E-FCFE469DD30B}"/>
</file>

<file path=customXml/itemProps2.xml><?xml version="1.0" encoding="utf-8"?>
<ds:datastoreItem xmlns:ds="http://schemas.openxmlformats.org/officeDocument/2006/customXml" ds:itemID="{E2825937-A818-4EF0-BDE5-AA685D58ABDB}"/>
</file>

<file path=customXml/itemProps3.xml><?xml version="1.0" encoding="utf-8"?>
<ds:datastoreItem xmlns:ds="http://schemas.openxmlformats.org/officeDocument/2006/customXml" ds:itemID="{396A8BCB-B74C-4947-B95E-F0775ECE7C96}"/>
</file>

<file path=docProps/app.xml><?xml version="1.0" encoding="utf-8"?>
<Properties xmlns="http://schemas.openxmlformats.org/officeDocument/2006/extended-properties" xmlns:vt="http://schemas.openxmlformats.org/officeDocument/2006/docPropsVTypes">
  <Template>ppt Ar-Tamaz FP</Template>
  <TotalTime>7702</TotalTime>
  <Words>1360</Words>
  <Application>Microsoft Office PowerPoint</Application>
  <PresentationFormat>Affichage à l'écran (4:3)</PresentationFormat>
  <Paragraphs>258</Paragraphs>
  <Slides>17</Slides>
  <Notes>0</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17</vt:i4>
      </vt:variant>
    </vt:vector>
  </HeadingPairs>
  <TitlesOfParts>
    <vt:vector size="29" baseType="lpstr">
      <vt:lpstr>AL-Mohanad Bold</vt:lpstr>
      <vt:lpstr>Andalus</vt:lpstr>
      <vt:lpstr>Arabic Typesetting</vt:lpstr>
      <vt:lpstr>Arial</vt:lpstr>
      <vt:lpstr>Arial Narrow</vt:lpstr>
      <vt:lpstr>Calibri</vt:lpstr>
      <vt:lpstr>Khalid Art bold</vt:lpstr>
      <vt:lpstr>Microsoft Uighur</vt:lpstr>
      <vt:lpstr>Times New Roman</vt:lpstr>
      <vt:lpstr>Wingdings</vt:lpstr>
      <vt:lpstr>نkhalid</vt:lpstr>
      <vt:lpstr>ppt Ar-Tamaz FP</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sana.elharrak</dc:creator>
  <cp:lastModifiedBy>lahcen aitkain</cp:lastModifiedBy>
  <cp:revision>960</cp:revision>
  <cp:lastPrinted>2015-05-05T13:18:55Z</cp:lastPrinted>
  <dcterms:created xsi:type="dcterms:W3CDTF">2014-07-08T12:54:32Z</dcterms:created>
  <dcterms:modified xsi:type="dcterms:W3CDTF">2016-03-14T13:38:13Z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0x010100461CE95C9BAB5C4EBFEA2546625449CE</vt:lpwstr>
  </property>
</Properties>
</file>