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p:restoredTop sz="94640"/>
  </p:normalViewPr>
  <p:slideViewPr>
    <p:cSldViewPr snapToGrid="0" snapToObjects="1">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893B933-906C-9045-80EB-9BE5BDA17514}" type="datetimeFigureOut">
              <a:rPr lang="fr-FR" smtClean="0"/>
              <a:t>03/03/2020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196666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893B933-906C-9045-80EB-9BE5BDA17514}" type="datetimeFigureOut">
              <a:rPr lang="fr-FR" smtClean="0"/>
              <a:t>03/03/2020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84482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893B933-906C-9045-80EB-9BE5BDA17514}" type="datetimeFigureOut">
              <a:rPr lang="fr-FR" smtClean="0"/>
              <a:t>03/03/2020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188010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893B933-906C-9045-80EB-9BE5BDA17514}" type="datetimeFigureOut">
              <a:rPr lang="fr-FR" smtClean="0"/>
              <a:t>03/03/2020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169775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893B933-906C-9045-80EB-9BE5BDA17514}" type="datetimeFigureOut">
              <a:rPr lang="fr-FR" smtClean="0"/>
              <a:t>03/03/2020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56777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893B933-906C-9045-80EB-9BE5BDA17514}" type="datetimeFigureOut">
              <a:rPr lang="fr-FR" smtClean="0"/>
              <a:t>03/03/2020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129829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893B933-906C-9045-80EB-9BE5BDA17514}" type="datetimeFigureOut">
              <a:rPr lang="fr-FR" smtClean="0"/>
              <a:t>03/03/2020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201409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893B933-906C-9045-80EB-9BE5BDA17514}" type="datetimeFigureOut">
              <a:rPr lang="fr-FR" smtClean="0"/>
              <a:t>03/03/2020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9139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893B933-906C-9045-80EB-9BE5BDA17514}" type="datetimeFigureOut">
              <a:rPr lang="fr-FR" smtClean="0"/>
              <a:t>03/03/2020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69584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893B933-906C-9045-80EB-9BE5BDA17514}" type="datetimeFigureOut">
              <a:rPr lang="fr-FR" smtClean="0"/>
              <a:t>03/03/2020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20910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893B933-906C-9045-80EB-9BE5BDA17514}" type="datetimeFigureOut">
              <a:rPr lang="fr-FR" smtClean="0"/>
              <a:t>03/03/2020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77F188-8655-8447-AA12-7904C8112EFC}" type="slidenum">
              <a:rPr lang="fr-FR" smtClean="0"/>
              <a:t>‹N°›</a:t>
            </a:fld>
            <a:endParaRPr lang="fr-FR"/>
          </a:p>
        </p:txBody>
      </p:sp>
    </p:spTree>
    <p:extLst>
      <p:ext uri="{BB962C8B-B14F-4D97-AF65-F5344CB8AC3E}">
        <p14:creationId xmlns:p14="http://schemas.microsoft.com/office/powerpoint/2010/main" val="121389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3B933-906C-9045-80EB-9BE5BDA17514}" type="datetimeFigureOut">
              <a:rPr lang="fr-FR" smtClean="0"/>
              <a:t>03/03/2020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7F188-8655-8447-AA12-7904C8112EFC}" type="slidenum">
              <a:rPr lang="fr-FR" smtClean="0"/>
              <a:t>‹N°›</a:t>
            </a:fld>
            <a:endParaRPr lang="fr-FR"/>
          </a:p>
        </p:txBody>
      </p:sp>
    </p:spTree>
    <p:extLst>
      <p:ext uri="{BB962C8B-B14F-4D97-AF65-F5344CB8AC3E}">
        <p14:creationId xmlns:p14="http://schemas.microsoft.com/office/powerpoint/2010/main" val="127018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34783" cy="6858000"/>
          </a:xfrm>
          <a:prstGeom prst="rect">
            <a:avLst/>
          </a:prstGeom>
        </p:spPr>
      </p:pic>
    </p:spTree>
    <p:extLst>
      <p:ext uri="{BB962C8B-B14F-4D97-AF65-F5344CB8AC3E}">
        <p14:creationId xmlns:p14="http://schemas.microsoft.com/office/powerpoint/2010/main" val="184480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34783" cy="6858000"/>
          </a:xfrm>
          <a:prstGeom prst="rect">
            <a:avLst/>
          </a:prstGeom>
        </p:spPr>
      </p:pic>
    </p:spTree>
    <p:extLst>
      <p:ext uri="{BB962C8B-B14F-4D97-AF65-F5344CB8AC3E}">
        <p14:creationId xmlns:p14="http://schemas.microsoft.com/office/powerpoint/2010/main" val="77171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34783" cy="6858000"/>
          </a:xfrm>
          <a:prstGeom prst="rect">
            <a:avLst/>
          </a:prstGeom>
        </p:spPr>
      </p:pic>
    </p:spTree>
    <p:extLst>
      <p:ext uri="{BB962C8B-B14F-4D97-AF65-F5344CB8AC3E}">
        <p14:creationId xmlns:p14="http://schemas.microsoft.com/office/powerpoint/2010/main" val="201290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34783" cy="6858000"/>
          </a:xfrm>
          <a:prstGeom prst="rect">
            <a:avLst/>
          </a:prstGeom>
        </p:spPr>
      </p:pic>
    </p:spTree>
    <p:extLst>
      <p:ext uri="{BB962C8B-B14F-4D97-AF65-F5344CB8AC3E}">
        <p14:creationId xmlns:p14="http://schemas.microsoft.com/office/powerpoint/2010/main" val="83314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34783" cy="6858000"/>
          </a:xfrm>
          <a:prstGeom prst="rect">
            <a:avLst/>
          </a:prstGeom>
        </p:spPr>
      </p:pic>
    </p:spTree>
    <p:extLst>
      <p:ext uri="{BB962C8B-B14F-4D97-AF65-F5344CB8AC3E}">
        <p14:creationId xmlns:p14="http://schemas.microsoft.com/office/powerpoint/2010/main" val="156118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34783" cy="6858000"/>
          </a:xfrm>
          <a:prstGeom prst="rect">
            <a:avLst/>
          </a:prstGeom>
        </p:spPr>
      </p:pic>
    </p:spTree>
    <p:extLst>
      <p:ext uri="{BB962C8B-B14F-4D97-AF65-F5344CB8AC3E}">
        <p14:creationId xmlns:p14="http://schemas.microsoft.com/office/powerpoint/2010/main" val="84482163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7D40F269319459809B9044E67897C" ma:contentTypeVersion="1" ma:contentTypeDescription="Crée un document." ma:contentTypeScope="" ma:versionID="4b04c8a851856d41812d009c3410617f">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61E40D-5C1B-419E-B26C-D86D3F491C41}"/>
</file>

<file path=customXml/itemProps2.xml><?xml version="1.0" encoding="utf-8"?>
<ds:datastoreItem xmlns:ds="http://schemas.openxmlformats.org/officeDocument/2006/customXml" ds:itemID="{AF7A68FD-9736-4D1F-8C9A-B631EFFB7A05}"/>
</file>

<file path=customXml/itemProps3.xml><?xml version="1.0" encoding="utf-8"?>
<ds:datastoreItem xmlns:ds="http://schemas.openxmlformats.org/officeDocument/2006/customXml" ds:itemID="{26F66FDD-B482-4C6C-A892-66C0847EF491}"/>
</file>

<file path=docProps/app.xml><?xml version="1.0" encoding="utf-8"?>
<Properties xmlns="http://schemas.openxmlformats.org/officeDocument/2006/extended-properties" xmlns:vt="http://schemas.openxmlformats.org/officeDocument/2006/docPropsVTypes">
  <TotalTime>401</TotalTime>
  <Words>0</Words>
  <Application>Microsoft Office PowerPoint</Application>
  <PresentationFormat>Grand écran</PresentationFormat>
  <Paragraphs>0</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issam moubarik</dc:creator>
  <cp:lastModifiedBy>admin</cp:lastModifiedBy>
  <cp:revision>4</cp:revision>
  <dcterms:created xsi:type="dcterms:W3CDTF">2020-01-30T09:58:27Z</dcterms:created>
  <dcterms:modified xsi:type="dcterms:W3CDTF">2020-03-03T11:39:43Z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0x010100D687D40F269319459809B9044E67897C</vt:lpwstr>
  </property>
</Properties>
</file>